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03" r:id="rId10"/>
    <p:sldId id="878" r:id="rId11"/>
    <p:sldId id="1467" r:id="rId12"/>
    <p:sldId id="1509" r:id="rId13"/>
    <p:sldId id="1510" r:id="rId14"/>
    <p:sldId id="1508" r:id="rId15"/>
    <p:sldId id="1506" r:id="rId16"/>
    <p:sldId id="1505" r:id="rId17"/>
    <p:sldId id="1502" r:id="rId18"/>
    <p:sldId id="1501" r:id="rId19"/>
    <p:sldId id="1500" r:id="rId20"/>
    <p:sldId id="1495" r:id="rId21"/>
    <p:sldId id="1494" r:id="rId22"/>
    <p:sldId id="1493" r:id="rId23"/>
    <p:sldId id="1491" r:id="rId24"/>
    <p:sldId id="1489" r:id="rId25"/>
    <p:sldId id="1487" r:id="rId26"/>
    <p:sldId id="1483" r:id="rId27"/>
    <p:sldId id="1482" r:id="rId28"/>
    <p:sldId id="1480" r:id="rId29"/>
    <p:sldId id="1479" r:id="rId30"/>
    <p:sldId id="1478" r:id="rId31"/>
    <p:sldId id="1475" r:id="rId32"/>
    <p:sldId id="1474" r:id="rId33"/>
    <p:sldId id="1472" r:id="rId34"/>
    <p:sldId id="1470" r:id="rId35"/>
    <p:sldId id="1469" r:id="rId36"/>
    <p:sldId id="1466" r:id="rId37"/>
    <p:sldId id="1463" r:id="rId38"/>
    <p:sldId id="1184" r:id="rId39"/>
    <p:sldId id="1486" r:id="rId40"/>
    <p:sldId id="1497" r:id="rId41"/>
    <p:sldId id="1507" r:id="rId42"/>
    <p:sldId id="1426" r:id="rId43"/>
    <p:sldId id="1355" r:id="rId44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03"/>
          </p14:sldIdLst>
        </p14:section>
        <p14:section name="市场节奏" id="{D8B0A2C5-1F55-4F56-9B21-CF550DA541C3}">
          <p14:sldIdLst>
            <p14:sldId id="878"/>
            <p14:sldId id="1467"/>
            <p14:sldId id="1509"/>
            <p14:sldId id="1510"/>
            <p14:sldId id="1508"/>
            <p14:sldId id="1506"/>
            <p14:sldId id="1505"/>
            <p14:sldId id="1502"/>
            <p14:sldId id="1501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86"/>
            <p14:sldId id="149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28.xml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13.png"/><Relationship Id="rId1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114.png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290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继续航天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去弱留强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407160"/>
            <a:ext cx="2479675" cy="4956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5" y="1578610"/>
            <a:ext cx="762317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5" y="4465955"/>
            <a:ext cx="4333875" cy="15068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1391920"/>
            <a:ext cx="2555240" cy="5006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92580"/>
            <a:ext cx="7844790" cy="4380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15" y="4516755"/>
            <a:ext cx="4090670" cy="13855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80" y="1384935"/>
            <a:ext cx="2453640" cy="4923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1638935"/>
            <a:ext cx="7924800" cy="4334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0" y="4455160"/>
            <a:ext cx="4117975" cy="1517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12. 25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1329690"/>
            <a:ext cx="2518410" cy="5070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581150"/>
            <a:ext cx="7906385" cy="4389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55" y="3681730"/>
            <a:ext cx="438658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1383665"/>
            <a:ext cx="269748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695" y="1645285"/>
            <a:ext cx="7676515" cy="4327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12260"/>
            <a:ext cx="3410585" cy="12280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401445"/>
            <a:ext cx="2676525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1578610"/>
            <a:ext cx="7729855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4398645"/>
            <a:ext cx="4250690" cy="15703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9680" y="1709420"/>
            <a:ext cx="4610100" cy="4302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35" y="1709420"/>
            <a:ext cx="4688840" cy="43021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12.18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12.22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南宁百货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神剑股份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北斗星通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符合模式的个股：拓维信息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白银有色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越秀资本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880" y="1678940"/>
            <a:ext cx="5090160" cy="4171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416810"/>
            <a:ext cx="5122545" cy="29248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1775" y="1583690"/>
            <a:ext cx="6524625" cy="43618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1657350"/>
            <a:ext cx="5107940" cy="4410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085" y="2249805"/>
            <a:ext cx="5078095" cy="32264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0" y="1649095"/>
            <a:ext cx="4383405" cy="4695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55" y="1649095"/>
            <a:ext cx="3985260" cy="46196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50010"/>
            <a:ext cx="2573020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0" y="1578610"/>
            <a:ext cx="778129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35" y="4526280"/>
            <a:ext cx="4324985" cy="16338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WPS 演示</Application>
  <PresentationFormat>宽屏</PresentationFormat>
  <Paragraphs>301</Paragraphs>
  <Slides>41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1537</cp:revision>
  <dcterms:created xsi:type="dcterms:W3CDTF">2019-06-19T02:08:00Z</dcterms:created>
  <dcterms:modified xsi:type="dcterms:W3CDTF">2025-12-30T00:52:45Z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F0113DEA521F48A2801228A8F2033512_13</vt:lpwstr>
  </property>
</Properties>
</file>