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869" r:id="rId6"/>
    <p:sldId id="1240" r:id="rId7"/>
    <p:sldId id="1241" r:id="rId8"/>
    <p:sldId id="878" r:id="rId9"/>
    <p:sldId id="1131" r:id="rId10"/>
    <p:sldId id="1188" r:id="rId11"/>
    <p:sldId id="1132" r:id="rId12"/>
    <p:sldId id="1242" r:id="rId13"/>
    <p:sldId id="1231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40"/>
            <p14:sldId id="1241"/>
          </p14:sldIdLst>
        </p14:section>
        <p14:section name="市场节奏" id="{D8B0A2C5-1F55-4F56-9B21-CF550DA541C3}">
          <p14:sldIdLst>
            <p14:sldId id="878"/>
            <p14:sldId id="1131"/>
            <p14:sldId id="1188"/>
            <p14:sldId id="1132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59" userDrawn="1">
          <p15:clr>
            <a:srgbClr val="A4A3A4"/>
          </p15:clr>
        </p15:guide>
        <p15:guide id="4" pos="6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9"/>
        <p:guide pos="68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8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image" Target="../media/image17.png"/><Relationship Id="rId3" Type="http://schemas.openxmlformats.org/officeDocument/2006/relationships/tags" Target="../tags/tag25.xml"/><Relationship Id="rId2" Type="http://schemas.openxmlformats.org/officeDocument/2006/relationships/image" Target="../media/image16.png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3.jpeg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作手新一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09060" y="5932170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莲花控股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0520" y="1578610"/>
            <a:ext cx="5982335" cy="4353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章盟主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09060" y="593217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川润股份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4680" y="1546225"/>
            <a:ext cx="5608955" cy="4385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毛老板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09060" y="601916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建设工业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0365" y="1580515"/>
            <a:ext cx="6171565" cy="4349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成都系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1179195" y="58381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朗威股份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/>
        </p:nvSpPr>
        <p:spPr>
          <a:xfrm>
            <a:off x="6355715" y="58388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宝泰隆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835" y="1662430"/>
            <a:ext cx="4871085" cy="4175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615" y="1662430"/>
            <a:ext cx="5261610" cy="4176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4845" y="1687830"/>
            <a:ext cx="5782945" cy="427863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3"/>
            </p:custDataLst>
          </p:nvPr>
        </p:nvSpPr>
        <p:spPr>
          <a:xfrm>
            <a:off x="1078865" y="57823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克劳斯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" name="文本占位符 5"/>
          <p:cNvSpPr/>
          <p:nvPr>
            <p:custDataLst>
              <p:tags r:id="rId4"/>
            </p:custDataLst>
          </p:nvPr>
        </p:nvSpPr>
        <p:spPr>
          <a:xfrm>
            <a:off x="6342380" y="57994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朗威股份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15" y="1687830"/>
            <a:ext cx="5163185" cy="4064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015" y="1687830"/>
            <a:ext cx="5049520" cy="40024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66.9,&quot;left&quot;:70.25,&quot;top&quot;:132.9,&quot;width&quot;:817.25}"/>
</p:tagLst>
</file>

<file path=ppt/tags/tag18.xml><?xml version="1.0" encoding="utf-8"?>
<p:tagLst xmlns:p="http://schemas.openxmlformats.org/presentationml/2006/main">
  <p:tag name="KSO_WM_DIAGRAM_VIRTUALLY_FRAME" val="{&quot;height&quot;:366.9,&quot;left&quot;:70.25,&quot;top&quot;:132.9,&quot;width&quot;:817.25}"/>
</p:tagLst>
</file>

<file path=ppt/tags/tag19.xml><?xml version="1.0" encoding="utf-8"?>
<p:tagLst xmlns:p="http://schemas.openxmlformats.org/presentationml/2006/main">
  <p:tag name="KSO_WM_DIAGRAM_VIRTUALLY_FRAME" val="{&quot;height&quot;:366.9,&quot;left&quot;:70.25,&quot;top&quot;:132.9,&quot;width&quot;:817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2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3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WPS 演示</Application>
  <PresentationFormat>宽屏</PresentationFormat>
  <Paragraphs>62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1318</cp:revision>
  <dcterms:created xsi:type="dcterms:W3CDTF">2019-06-19T02:08:00Z</dcterms:created>
  <dcterms:modified xsi:type="dcterms:W3CDTF">2024-12-31T08:54:33Z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DDFC9749DF784B7DA7F3AF93327223AC_13</vt:lpwstr>
  </property>
</Properties>
</file>