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67" r:id="rId11"/>
    <p:sldId id="1511" r:id="rId12"/>
    <p:sldId id="1509" r:id="rId13"/>
    <p:sldId id="1510" r:id="rId14"/>
    <p:sldId id="1508" r:id="rId15"/>
    <p:sldId id="1506" r:id="rId16"/>
    <p:sldId id="1505" r:id="rId17"/>
    <p:sldId id="1502" r:id="rId18"/>
    <p:sldId id="1501" r:id="rId19"/>
    <p:sldId id="1500" r:id="rId20"/>
    <p:sldId id="1495" r:id="rId21"/>
    <p:sldId id="1494" r:id="rId22"/>
    <p:sldId id="1493" r:id="rId23"/>
    <p:sldId id="1491" r:id="rId24"/>
    <p:sldId id="1489" r:id="rId25"/>
    <p:sldId id="1487" r:id="rId26"/>
    <p:sldId id="1483" r:id="rId27"/>
    <p:sldId id="1482" r:id="rId28"/>
    <p:sldId id="1480" r:id="rId29"/>
    <p:sldId id="1479" r:id="rId30"/>
    <p:sldId id="1478" r:id="rId31"/>
    <p:sldId id="1475" r:id="rId32"/>
    <p:sldId id="1474" r:id="rId33"/>
    <p:sldId id="1472" r:id="rId34"/>
    <p:sldId id="1470" r:id="rId35"/>
    <p:sldId id="1469" r:id="rId36"/>
    <p:sldId id="1466" r:id="rId37"/>
    <p:sldId id="1463" r:id="rId38"/>
    <p:sldId id="1184" r:id="rId39"/>
    <p:sldId id="1486" r:id="rId40"/>
    <p:sldId id="1497" r:id="rId41"/>
    <p:sldId id="1507" r:id="rId42"/>
    <p:sldId id="1426" r:id="rId43"/>
    <p:sldId id="1355" r:id="rId44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67"/>
            <p14:sldId id="1511"/>
            <p14:sldId id="1509"/>
            <p14:sldId id="1510"/>
            <p14:sldId id="1508"/>
            <p14:sldId id="1506"/>
            <p14:sldId id="1505"/>
            <p14:sldId id="1502"/>
            <p14:sldId id="1501"/>
            <p14:sldId id="1500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86"/>
            <p14:sldId id="149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gs" Target="tags/tag28.xml"/><Relationship Id="rId5" Type="http://schemas.openxmlformats.org/officeDocument/2006/relationships/slide" Target="slides/slide2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1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1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13.png"/><Relationship Id="rId1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114.png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3922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收官之战，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看好明年！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835" y="1407160"/>
            <a:ext cx="2479675" cy="49561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325" y="1578610"/>
            <a:ext cx="762317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5" y="4465955"/>
            <a:ext cx="4333875" cy="15068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925" y="1391920"/>
            <a:ext cx="2555240" cy="5006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92580"/>
            <a:ext cx="7844790" cy="4380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515" y="4516755"/>
            <a:ext cx="4090670" cy="13855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080" y="1384935"/>
            <a:ext cx="2453640" cy="4923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1638935"/>
            <a:ext cx="7924800" cy="4334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450" y="4455160"/>
            <a:ext cx="4117975" cy="1517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12. 25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945" y="1329690"/>
            <a:ext cx="2518410" cy="5070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1581150"/>
            <a:ext cx="7906385" cy="4389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855" y="3681730"/>
            <a:ext cx="438658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245" y="1383665"/>
            <a:ext cx="269748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695" y="1645285"/>
            <a:ext cx="7676515" cy="4327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90" y="4112260"/>
            <a:ext cx="3410585" cy="12280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1401445"/>
            <a:ext cx="2676525" cy="4979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5" y="1578610"/>
            <a:ext cx="7729855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805" y="4398645"/>
            <a:ext cx="4250690" cy="15703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1308100"/>
            <a:ext cx="2508885" cy="5035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10360"/>
            <a:ext cx="7659370" cy="4330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512310"/>
            <a:ext cx="4402455" cy="1460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690" y="1591945"/>
            <a:ext cx="4920615" cy="441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320" y="1592580"/>
            <a:ext cx="4918710" cy="44189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北汽蓝谷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12.17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12.18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12.22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南宁百货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神剑股份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北斗星通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拓维信息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白银有色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越秀资本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符合模式的个股：佳都科技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718310"/>
            <a:ext cx="5042535" cy="4162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720" y="2355850"/>
            <a:ext cx="5069840" cy="32575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627505"/>
            <a:ext cx="8196580" cy="42748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685" y="1578610"/>
            <a:ext cx="4278630" cy="451993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74211" y="56254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</a:t>
            </a:r>
            <a:r>
              <a:rPr b="1">
                <a:solidFill>
                  <a:srgbClr val="FF0000"/>
                </a:solidFill>
              </a:rPr>
              <a:t>相关概念：汽车类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相关个股：三花智控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雷科防务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山子高科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12. 30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1372235"/>
            <a:ext cx="2491740" cy="4930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120" y="1578610"/>
            <a:ext cx="771271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270" y="4338955"/>
            <a:ext cx="4226560" cy="14897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50010"/>
            <a:ext cx="2573020" cy="4979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30" y="1578610"/>
            <a:ext cx="778129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035" y="4526280"/>
            <a:ext cx="4324985" cy="16338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WPS 演示</Application>
  <PresentationFormat>宽屏</PresentationFormat>
  <Paragraphs>309</Paragraphs>
  <Slides>41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1538</cp:revision>
  <dcterms:created xsi:type="dcterms:W3CDTF">2019-06-19T02:08:00Z</dcterms:created>
  <dcterms:modified xsi:type="dcterms:W3CDTF">2025-12-31T00:51:48Z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6692D8AFE94E429088669175CA4DBCD8_13</vt:lpwstr>
  </property>
</Properties>
</file>