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877" r:id="rId5"/>
    <p:sldId id="869" r:id="rId6"/>
    <p:sldId id="1210" r:id="rId7"/>
    <p:sldId id="1203" r:id="rId8"/>
    <p:sldId id="878" r:id="rId9"/>
    <p:sldId id="1131" r:id="rId10"/>
    <p:sldId id="1188" r:id="rId11"/>
    <p:sldId id="1194" r:id="rId12"/>
    <p:sldId id="1132" r:id="rId13"/>
    <p:sldId id="1186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210"/>
            <p14:sldId id="1203"/>
          </p14:sldIdLst>
        </p14:section>
        <p14:section name="市场节奏" id="{D8B0A2C5-1F55-4F56-9B21-CF550DA541C3}">
          <p14:sldIdLst>
            <p14:sldId id="878"/>
            <p14:sldId id="1131"/>
            <p14:sldId id="1188"/>
            <p14:sldId id="1194"/>
            <p14:sldId id="1132"/>
          </p14:sldIdLst>
        </p14:section>
        <p14:section name="无标题节" id="{5F52EC0A-C796-4C5F-8D81-8C50DD54411E}">
          <p14:sldIdLst>
            <p14:sldId id="1186"/>
          </p14:sldIdLst>
        </p14:section>
      </p14:sectionLst>
    </p:ext>
    <p:ext uri="{EFAFB233-063F-42B5-8137-9DF3F51BA10A}">
      <p15:sldGuideLst xmlns:p15="http://schemas.microsoft.com/office/powerpoint/2012/main">
        <p15:guide id="1" pos="6959" userDrawn="1">
          <p15:clr>
            <a:srgbClr val="A4A3A4"/>
          </p15:clr>
        </p15:guide>
        <p15:guide id="4" pos="696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59"/>
        <p:guide pos="696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26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image" Target="../media/image9.png"/><Relationship Id="rId3" Type="http://schemas.openxmlformats.org/officeDocument/2006/relationships/tags" Target="../tags/tag23.xml"/><Relationship Id="rId2" Type="http://schemas.openxmlformats.org/officeDocument/2006/relationships/image" Target="../media/image24.png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0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4366260" y="582993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二六三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765" y="1578610"/>
            <a:ext cx="6958965" cy="4164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章盟主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105535" y="5888990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唯万密封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70" y="1874520"/>
            <a:ext cx="4791710" cy="3853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220" y="1874520"/>
            <a:ext cx="5431155" cy="3853180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6311265" y="58889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安居宝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章盟主</a:t>
            </a:r>
            <a:endParaRPr dirty="0"/>
          </a:p>
        </p:txBody>
      </p:sp>
      <p:sp>
        <p:nvSpPr>
          <p:cNvPr id="7" name="文本占位符 5"/>
          <p:cNvSpPr/>
          <p:nvPr/>
        </p:nvSpPr>
        <p:spPr>
          <a:xfrm>
            <a:off x="3665220" y="585978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凡拓数创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6295" y="1611630"/>
            <a:ext cx="7499350" cy="4244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方新侠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028065" y="565594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实益达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1535" y="1916430"/>
            <a:ext cx="5041265" cy="3581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195" y="1916430"/>
            <a:ext cx="5255895" cy="3582035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6407785" y="56559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巨轮智能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成都系</a:t>
            </a:r>
            <a:endParaRPr lang="zh-CN" altLang="en-US" dirty="0"/>
          </a:p>
        </p:txBody>
      </p:sp>
      <p:sp>
        <p:nvSpPr>
          <p:cNvPr id="6" name="文本占位符 5"/>
          <p:cNvSpPr/>
          <p:nvPr/>
        </p:nvSpPr>
        <p:spPr>
          <a:xfrm>
            <a:off x="892175" y="56553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唯万密封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2175" y="1870075"/>
            <a:ext cx="5203190" cy="36144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995" y="1870075"/>
            <a:ext cx="4923155" cy="3615055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6674485" y="571436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浩云科技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湖里大道</a:t>
            </a:r>
            <a:endParaRPr lang="zh-CN" altLang="en-US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908685" y="57315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二六三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0" name="文本占位符 5"/>
          <p:cNvSpPr/>
          <p:nvPr>
            <p:custDataLst>
              <p:tags r:id="rId2"/>
            </p:custDataLst>
          </p:nvPr>
        </p:nvSpPr>
        <p:spPr>
          <a:xfrm>
            <a:off x="6605905" y="57315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浩云科技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85" y="1844675"/>
            <a:ext cx="5090795" cy="36112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430" y="1834515"/>
            <a:ext cx="5191125" cy="36410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1182370" y="582358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兆日科技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05" y="2000885"/>
            <a:ext cx="4952365" cy="37058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315" y="2000885"/>
            <a:ext cx="5370195" cy="3705225"/>
          </a:xfrm>
          <a:prstGeom prst="rect">
            <a:avLst/>
          </a:prstGeom>
        </p:spPr>
      </p:pic>
      <p:sp>
        <p:nvSpPr>
          <p:cNvPr id="8" name="文本占位符 5"/>
          <p:cNvSpPr/>
          <p:nvPr>
            <p:custDataLst>
              <p:tags r:id="rId4"/>
            </p:custDataLst>
          </p:nvPr>
        </p:nvSpPr>
        <p:spPr>
          <a:xfrm>
            <a:off x="7031990" y="5882640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安控科技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30.5,&quot;left&quot;:64.65,&quot;top&quot;:163.65,&quot;width&quot;:821.5}"/>
</p:tagLst>
</file>

<file path=ppt/tags/tag18.xml><?xml version="1.0" encoding="utf-8"?>
<p:tagLst xmlns:p="http://schemas.openxmlformats.org/presentationml/2006/main">
  <p:tag name="KSO_WM_DIAGRAM_VIRTUALLY_FRAME" val="{&quot;height&quot;:330.5,&quot;left&quot;:64.65,&quot;top&quot;:163.65,&quot;width&quot;:821.5}"/>
</p:tagLst>
</file>

<file path=ppt/tags/tag19.xml><?xml version="1.0" encoding="utf-8"?>
<p:tagLst xmlns:p="http://schemas.openxmlformats.org/presentationml/2006/main">
  <p:tag name="KSO_WM_DIAGRAM_VIRTUALLY_FRAME" val="{&quot;height&quot;:344.95,&quot;left&quot;:66,&quot;top&quot;:151.95,&quot;width&quot;:818.1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44.95,&quot;left&quot;:66,&quot;top&quot;:151.95,&quot;width&quot;:818.15}"/>
</p:tagLst>
</file>

<file path=ppt/tags/tag21.xml><?xml version="1.0" encoding="utf-8"?>
<p:tagLst xmlns:p="http://schemas.openxmlformats.org/presentationml/2006/main">
  <p:tag name="KSO_WM_DIAGRAM_VIRTUALLY_FRAME" val="{&quot;height&quot;:356.15,&quot;left&quot;:66,&quot;top&quot;:140.75,&quot;width&quot;:818.15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WPS 演示</Application>
  <PresentationFormat>宽屏</PresentationFormat>
  <Paragraphs>64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1310</cp:revision>
  <dcterms:created xsi:type="dcterms:W3CDTF">2019-06-19T02:08:00Z</dcterms:created>
  <dcterms:modified xsi:type="dcterms:W3CDTF">2024-12-03T09:08:09Z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185A9A6A41D043EEBDF8163356C75DED_13</vt:lpwstr>
  </property>
</Properties>
</file>