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197" r:id="rId7"/>
    <p:sldId id="1053" r:id="rId8"/>
    <p:sldId id="1183" r:id="rId9"/>
    <p:sldId id="878" r:id="rId10"/>
    <p:sldId id="1131" r:id="rId11"/>
    <p:sldId id="1191" r:id="rId12"/>
    <p:sldId id="1132" r:id="rId13"/>
    <p:sldId id="1170" r:id="rId14"/>
    <p:sldId id="1184" r:id="rId15"/>
    <p:sldId id="119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197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情绪亢奋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谨防转折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1578610"/>
            <a:ext cx="9364345" cy="4813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成仓，指数震荡调整中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824230" y="1627505"/>
            <a:ext cx="4984750" cy="4048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10" y="1627505"/>
            <a:ext cx="4359275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情绪图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1733550"/>
            <a:ext cx="72009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3720" y="1578610"/>
            <a:ext cx="3220720" cy="4223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广博股份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漳州发展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大众公用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4910" y="1598930"/>
            <a:ext cx="4138930" cy="4634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锂电池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川发龙蟒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上海电气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塞力斯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999439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12.2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991360" y="1637030"/>
            <a:ext cx="8355965" cy="43040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WPS 演示</Application>
  <PresentationFormat>宽屏</PresentationFormat>
  <Paragraphs>65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1303</cp:revision>
  <dcterms:created xsi:type="dcterms:W3CDTF">2019-06-19T02:08:00Z</dcterms:created>
  <dcterms:modified xsi:type="dcterms:W3CDTF">2024-12-03T00:50:34Z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5AD77F3D55DD4118B291593183223A87_13</vt:lpwstr>
  </property>
</Properties>
</file>