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85" r:id="rId10"/>
    <p:sldId id="878" r:id="rId11"/>
    <p:sldId id="1467" r:id="rId12"/>
    <p:sldId id="1489" r:id="rId13"/>
    <p:sldId id="1487" r:id="rId14"/>
    <p:sldId id="1483" r:id="rId15"/>
    <p:sldId id="1482" r:id="rId16"/>
    <p:sldId id="1480" r:id="rId17"/>
    <p:sldId id="1479" r:id="rId18"/>
    <p:sldId id="1478" r:id="rId19"/>
    <p:sldId id="1475" r:id="rId20"/>
    <p:sldId id="1474" r:id="rId21"/>
    <p:sldId id="1472" r:id="rId22"/>
    <p:sldId id="1470" r:id="rId23"/>
    <p:sldId id="1469" r:id="rId24"/>
    <p:sldId id="1466" r:id="rId25"/>
    <p:sldId id="1463" r:id="rId26"/>
    <p:sldId id="1184" r:id="rId27"/>
    <p:sldId id="1449" r:id="rId28"/>
    <p:sldId id="1476" r:id="rId29"/>
    <p:sldId id="1486" r:id="rId30"/>
    <p:sldId id="1426" r:id="rId31"/>
    <p:sldId id="1355" r:id="rId32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85"/>
          </p14:sldIdLst>
        </p14:section>
        <p14:section name="市场节奏" id="{D8B0A2C5-1F55-4F56-9B21-CF550DA541C3}">
          <p14:sldIdLst>
            <p14:sldId id="878"/>
            <p14:sldId id="1467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49"/>
            <p14:sldId id="1476"/>
            <p14:sldId id="1486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59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tags" Target="tags/tag28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72.png"/><Relationship Id="rId7" Type="http://schemas.openxmlformats.org/officeDocument/2006/relationships/image" Target="../media/image71.png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7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45797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信心不足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放量缩量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实达集团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海南矿业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农产品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祥源文旅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好当家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容百科技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航天发展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华联股份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云南旅游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荃银高科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符合模式的个股：永鼎股份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符合模式的个股：恒逸石化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成仓，指数弱势调整中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0755" y="1578610"/>
            <a:ext cx="5021580" cy="4432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815" y="1578610"/>
            <a:ext cx="4739640" cy="4432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0425" y="1703070"/>
            <a:ext cx="5165725" cy="4248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060" y="1598295"/>
            <a:ext cx="4655185" cy="4457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1290" y="1693545"/>
            <a:ext cx="6648450" cy="40862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5695" y="1578610"/>
            <a:ext cx="4881245" cy="42367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相关题材：福建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海欣食品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745" y="1668145"/>
            <a:ext cx="4947285" cy="4669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30" y="1578610"/>
            <a:ext cx="4585970" cy="47682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1447</Words>
  <Application>WPS 演示</Application>
  <PresentationFormat>宽屏</PresentationFormat>
  <Paragraphs>249</Paragraphs>
  <Slides>29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51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1517</cp:revision>
  <dcterms:created xsi:type="dcterms:W3CDTF">2019-06-19T02:08:00Z</dcterms:created>
  <dcterms:modified xsi:type="dcterms:W3CDTF">2025-12-03T00:52:31Z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684A1B9484F54D0DB6AFB6F23426B020_13</vt:lpwstr>
  </property>
</Properties>
</file>