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89" r:id="rId12"/>
    <p:sldId id="1487" r:id="rId13"/>
    <p:sldId id="1483" r:id="rId14"/>
    <p:sldId id="1482" r:id="rId15"/>
    <p:sldId id="1480" r:id="rId16"/>
    <p:sldId id="1479" r:id="rId17"/>
    <p:sldId id="1478" r:id="rId18"/>
    <p:sldId id="1475" r:id="rId19"/>
    <p:sldId id="1474" r:id="rId20"/>
    <p:sldId id="1472" r:id="rId21"/>
    <p:sldId id="1470" r:id="rId22"/>
    <p:sldId id="1469" r:id="rId23"/>
    <p:sldId id="1466" r:id="rId24"/>
    <p:sldId id="1463" r:id="rId25"/>
    <p:sldId id="1184" r:id="rId26"/>
    <p:sldId id="1449" r:id="rId27"/>
    <p:sldId id="1476" r:id="rId28"/>
    <p:sldId id="1486" r:id="rId29"/>
    <p:sldId id="1426" r:id="rId30"/>
    <p:sldId id="1355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8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8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0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579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局部调整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风险依旧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578610"/>
            <a:ext cx="5006975" cy="446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20" y="1578610"/>
            <a:ext cx="4810760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643380"/>
            <a:ext cx="5192395" cy="4152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40" y="1578610"/>
            <a:ext cx="4843145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735" y="1588770"/>
            <a:ext cx="6858000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5" name="文本占位符 5"/>
          <p:cNvSpPr/>
          <p:nvPr/>
        </p:nvSpPr>
        <p:spPr>
          <a:xfrm>
            <a:off x="1874211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相关题材：福建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海欣食品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WPS 演示</Application>
  <PresentationFormat>宽屏</PresentationFormat>
  <Paragraphs>249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1518</cp:revision>
  <dcterms:created xsi:type="dcterms:W3CDTF">2019-06-19T02:08:00Z</dcterms:created>
  <dcterms:modified xsi:type="dcterms:W3CDTF">2025-12-04T00:47:11Z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CD3C936864164ED49D2DF35C4FA4231E_13</vt:lpwstr>
  </property>
</Properties>
</file>