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210" r:id="rId7"/>
    <p:sldId id="1203" r:id="rId8"/>
    <p:sldId id="1218" r:id="rId9"/>
    <p:sldId id="878" r:id="rId10"/>
    <p:sldId id="1131" r:id="rId11"/>
    <p:sldId id="1188" r:id="rId12"/>
    <p:sldId id="1219" r:id="rId13"/>
    <p:sldId id="1132" r:id="rId14"/>
    <p:sldId id="1186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10"/>
            <p14:sldId id="1203"/>
            <p14:sldId id="1218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219"/>
            <p14:sldId id="1132"/>
          </p14:sldIdLst>
        </p14:section>
        <p14:section name="无标题节" id="{5F52EC0A-C796-4C5F-8D81-8C50DD54411E}">
          <p14:sldIdLst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6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696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6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9.png"/><Relationship Id="rId3" Type="http://schemas.openxmlformats.org/officeDocument/2006/relationships/tags" Target="../tags/tag23.xml"/><Relationship Id="rId2" Type="http://schemas.openxmlformats.org/officeDocument/2006/relationships/image" Target="../media/image21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7250" y="1630680"/>
            <a:ext cx="7080885" cy="417195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2"/>
            </p:custDataLst>
          </p:nvPr>
        </p:nvSpPr>
        <p:spPr>
          <a:xfrm>
            <a:off x="4186555" y="58547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节能铁汉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流沙河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298950" y="595566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巨轮智能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90" y="1578610"/>
            <a:ext cx="7343140" cy="4312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5885" y="591629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lang="zh-CN" altLang="en-US" b="1">
                <a:solidFill>
                  <a:srgbClr val="FF0000"/>
                </a:solidFill>
              </a:rPr>
              <a:t>万兴科技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8375" y="1578610"/>
            <a:ext cx="7300595" cy="4387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小鳄鱼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3665220" y="59601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中公教育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3730" y="1578610"/>
            <a:ext cx="7481570" cy="446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方新侠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4356100" y="58908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奋达科技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0" y="1578610"/>
            <a:ext cx="7381240" cy="4370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曲江池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1296035" y="57143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中公教育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" y="1741170"/>
            <a:ext cx="5097780" cy="3973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1741170"/>
            <a:ext cx="5043170" cy="3870960"/>
          </a:xfrm>
          <a:prstGeom prst="rect">
            <a:avLst/>
          </a:prstGeom>
        </p:spPr>
      </p:pic>
      <p:sp>
        <p:nvSpPr>
          <p:cNvPr id="8" name="文本占位符 5"/>
          <p:cNvSpPr/>
          <p:nvPr/>
        </p:nvSpPr>
        <p:spPr>
          <a:xfrm>
            <a:off x="6478270" y="57143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福石控股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湖里大道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42030" y="58972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lang="zh-CN" altLang="en-US" b="1">
                <a:solidFill>
                  <a:srgbClr val="FF0000"/>
                </a:solidFill>
              </a:rPr>
              <a:t>酷特智能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0" y="1670050"/>
            <a:ext cx="6964045" cy="4135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908685" y="57315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盛天网络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占位符 5"/>
          <p:cNvSpPr/>
          <p:nvPr>
            <p:custDataLst>
              <p:tags r:id="rId2"/>
            </p:custDataLst>
          </p:nvPr>
        </p:nvSpPr>
        <p:spPr>
          <a:xfrm>
            <a:off x="6605905" y="57315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东方智能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5" y="1791335"/>
            <a:ext cx="5067935" cy="3814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0" y="1791335"/>
            <a:ext cx="5097780" cy="3813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18.xml><?xml version="1.0" encoding="utf-8"?>
<p:tagLst xmlns:p="http://schemas.openxmlformats.org/presentationml/2006/main">
  <p:tag name="KSO_WM_DIAGRAM_VIRTUALLY_FRAME" val="{&quot;height&quot;:330.5,&quot;left&quot;:64.65,&quot;top&quot;:163.65,&quot;width&quot;:821.5}"/>
</p:tagLst>
</file>

<file path=ppt/tags/tag19.xml><?xml version="1.0" encoding="utf-8"?>
<p:tagLst xmlns:p="http://schemas.openxmlformats.org/presentationml/2006/main">
  <p:tag name="KSO_WM_DIAGRAM_VIRTUALLY_FRAME" val="{&quot;height&quot;:330.5,&quot;left&quot;:64.65,&quot;top&quot;:163.65,&quot;width&quot;:821.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30.5,&quot;left&quot;:64.65,&quot;top&quot;:163.65,&quot;width&quot;:821.5}"/>
</p:tagLst>
</file>

<file path=ppt/tags/tag21.xml><?xml version="1.0" encoding="utf-8"?>
<p:tagLst xmlns:p="http://schemas.openxmlformats.org/presentationml/2006/main">
  <p:tag name="KSO_WM_DIAGRAM_VIRTUALLY_FRAME" val="{&quot;height&quot;:356.15,&quot;left&quot;:66,&quot;top&quot;:140.75,&quot;width&quot;:818.1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WPS 演示</Application>
  <PresentationFormat>宽屏</PresentationFormat>
  <Paragraphs>62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1311</cp:revision>
  <dcterms:created xsi:type="dcterms:W3CDTF">2019-06-19T02:08:00Z</dcterms:created>
  <dcterms:modified xsi:type="dcterms:W3CDTF">2024-12-06T09:06:32Z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080EF08058C14B6ABD0DD5FB63AD3CF8_13</vt:lpwstr>
  </property>
</Properties>
</file>