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90" r:id="rId10"/>
    <p:sldId id="878" r:id="rId11"/>
    <p:sldId id="1467" r:id="rId12"/>
    <p:sldId id="1489" r:id="rId13"/>
    <p:sldId id="1487" r:id="rId14"/>
    <p:sldId id="1483" r:id="rId15"/>
    <p:sldId id="1482" r:id="rId16"/>
    <p:sldId id="1480" r:id="rId17"/>
    <p:sldId id="1479" r:id="rId18"/>
    <p:sldId id="1478" r:id="rId19"/>
    <p:sldId id="1475" r:id="rId20"/>
    <p:sldId id="1474" r:id="rId21"/>
    <p:sldId id="1472" r:id="rId22"/>
    <p:sldId id="1470" r:id="rId23"/>
    <p:sldId id="1469" r:id="rId24"/>
    <p:sldId id="1466" r:id="rId25"/>
    <p:sldId id="1463" r:id="rId26"/>
    <p:sldId id="1184" r:id="rId27"/>
    <p:sldId id="1449" r:id="rId28"/>
    <p:sldId id="1476" r:id="rId29"/>
    <p:sldId id="1486" r:id="rId30"/>
    <p:sldId id="1426" r:id="rId31"/>
    <p:sldId id="1355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90"/>
          </p14:sldIdLst>
        </p14:section>
        <p14:section name="市场节奏" id="{D8B0A2C5-1F55-4F56-9B21-CF550DA541C3}">
          <p14:sldIdLst>
            <p14:sldId id="878"/>
            <p14:sldId id="1467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49"/>
            <p14:sldId id="1476"/>
            <p14:sldId id="148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579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利好来了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机会显现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祥源文旅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成仓，指数下跌震荡中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1578610"/>
            <a:ext cx="5126990" cy="4433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010" y="1578610"/>
            <a:ext cx="5120005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790" y="1664335"/>
            <a:ext cx="5033010" cy="420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615" y="1578610"/>
            <a:ext cx="4936490" cy="4737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5555" y="1645920"/>
            <a:ext cx="6838950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9475" y="1578610"/>
            <a:ext cx="5353050" cy="436435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874211" y="56070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相关概念：金融概念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相关个股：赢时胜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瑞达期货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中银证券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5555" y="1578610"/>
            <a:ext cx="4246880" cy="464820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874211" y="56070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相关概念：创新药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相关个股：海王生物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瑞康医药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百花医药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1520</Words>
  <Application>WPS 演示</Application>
  <PresentationFormat>宽屏</PresentationFormat>
  <Paragraphs>258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1520</cp:revision>
  <dcterms:created xsi:type="dcterms:W3CDTF">2019-06-19T02:08:00Z</dcterms:created>
  <dcterms:modified xsi:type="dcterms:W3CDTF">2025-12-08T00:43:20Z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4A1600DFBAD74DDA8AA1642ED4A160D0_13</vt:lpwstr>
  </property>
</Properties>
</file>