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1484" r:id="rId6"/>
    <p:sldId id="878" r:id="rId7"/>
    <p:sldId id="1491" r:id="rId8"/>
    <p:sldId id="1485" r:id="rId9"/>
    <p:sldId id="1486" r:id="rId10"/>
    <p:sldId id="1490" r:id="rId11"/>
    <p:sldId id="1492" r:id="rId12"/>
    <p:sldId id="1487" r:id="rId13"/>
    <p:sldId id="1331" r:id="rId14"/>
    <p:sldId id="133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84"/>
          </p14:sldIdLst>
        </p14:section>
        <p14:section name="一线游资" id="{D8B0A2C5-1F55-4F56-9B21-CF550DA541C3}">
          <p14:sldIdLst>
            <p14:sldId id="878"/>
            <p14:sldId id="1491"/>
            <p14:sldId id="1485"/>
            <p14:sldId id="1486"/>
            <p14:sldId id="1490"/>
            <p14:sldId id="1492"/>
            <p14:sldId id="148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28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8.png"/><Relationship Id="rId3" Type="http://schemas.openxmlformats.org/officeDocument/2006/relationships/tags" Target="../tags/tag35.xml"/><Relationship Id="rId2" Type="http://schemas.openxmlformats.org/officeDocument/2006/relationships/image" Target="../media/image17.png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905885" y="59055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厦门港务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80" y="1654175"/>
            <a:ext cx="6753225" cy="4251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118610" y="58972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永辉超市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15" y="1637030"/>
            <a:ext cx="5290185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6382385" y="5887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恒信东方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536065" y="5887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线上线下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" y="1597660"/>
            <a:ext cx="5173980" cy="4290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35" y="1597660"/>
            <a:ext cx="5290185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028950" y="58115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</a:t>
            </a:r>
            <a:r>
              <a:rPr b="1">
                <a:solidFill>
                  <a:srgbClr val="FF0000"/>
                </a:solidFill>
              </a:rPr>
              <a:t>中创环保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70" y="1632585"/>
            <a:ext cx="6499225" cy="4124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436620" y="5887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</a:t>
            </a:r>
            <a:r>
              <a:rPr b="1">
                <a:solidFill>
                  <a:srgbClr val="FF0000"/>
                </a:solidFill>
              </a:rPr>
              <a:t>瑞康医药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5" y="1578610"/>
            <a:ext cx="6932930" cy="4309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思明南路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436620" y="5887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</a:t>
            </a:r>
            <a:r>
              <a:rPr b="1">
                <a:solidFill>
                  <a:srgbClr val="FF0000"/>
                </a:solidFill>
              </a:rPr>
              <a:t>冰轮环境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1614170"/>
            <a:ext cx="6725285" cy="423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436620" y="5887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</a:t>
            </a:r>
            <a:r>
              <a:rPr b="1">
                <a:solidFill>
                  <a:srgbClr val="FF0000"/>
                </a:solidFill>
              </a:rPr>
              <a:t>福蓉科技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1578610"/>
            <a:ext cx="5720080" cy="43789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宽屏</PresentationFormat>
  <Paragraphs>68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1409</cp:revision>
  <dcterms:created xsi:type="dcterms:W3CDTF">2019-06-19T02:08:00Z</dcterms:created>
  <dcterms:modified xsi:type="dcterms:W3CDTF">2025-12-09T09:05:38Z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A196F3BC3D0C47B390FB9F5E0418DA12_13</vt:lpwstr>
  </property>
</Properties>
</file>