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4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90" r:id="rId10"/>
    <p:sldId id="878" r:id="rId11"/>
    <p:sldId id="1467" r:id="rId12"/>
    <p:sldId id="1491" r:id="rId13"/>
    <p:sldId id="1489" r:id="rId14"/>
    <p:sldId id="1487" r:id="rId15"/>
    <p:sldId id="1483" r:id="rId16"/>
    <p:sldId id="1482" r:id="rId17"/>
    <p:sldId id="1480" r:id="rId18"/>
    <p:sldId id="1479" r:id="rId19"/>
    <p:sldId id="1478" r:id="rId20"/>
    <p:sldId id="1475" r:id="rId21"/>
    <p:sldId id="1474" r:id="rId22"/>
    <p:sldId id="1472" r:id="rId23"/>
    <p:sldId id="1470" r:id="rId24"/>
    <p:sldId id="1469" r:id="rId25"/>
    <p:sldId id="1466" r:id="rId26"/>
    <p:sldId id="1463" r:id="rId27"/>
    <p:sldId id="1184" r:id="rId28"/>
    <p:sldId id="1449" r:id="rId29"/>
    <p:sldId id="1476" r:id="rId30"/>
    <p:sldId id="1486" r:id="rId31"/>
    <p:sldId id="1426" r:id="rId32"/>
    <p:sldId id="1355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90"/>
          </p14:sldIdLst>
        </p14:section>
        <p14:section name="市场节奏" id="{D8B0A2C5-1F55-4F56-9B21-CF550DA541C3}">
          <p14:sldIdLst>
            <p14:sldId id="878"/>
            <p14:sldId id="1467"/>
            <p14:sldId id="1491"/>
            <p14:sldId id="1489"/>
            <p14:sldId id="1487"/>
            <p14:sldId id="1483"/>
            <p14:sldId id="1482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49"/>
            <p14:sldId id="1476"/>
            <p14:sldId id="1486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28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74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579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指数变盘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提高仓位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1313180"/>
            <a:ext cx="2655570" cy="4987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664450" cy="4391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35" y="4254500"/>
            <a:ext cx="5459730" cy="17151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1348740"/>
            <a:ext cx="2547620" cy="5074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40" y="1578610"/>
            <a:ext cx="789940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880" y="4375150"/>
            <a:ext cx="5255895" cy="15976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" y="1341120"/>
            <a:ext cx="257746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78610"/>
            <a:ext cx="787082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429000"/>
            <a:ext cx="445960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330960"/>
            <a:ext cx="2645410" cy="4980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578610"/>
            <a:ext cx="7623175" cy="4316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4504690"/>
            <a:ext cx="3971925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美瑞新材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实达集团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海南矿业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农产品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祥源文旅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好当家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容百科技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航天发展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华联股份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云南旅游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荃银高科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符合模式的个股：永鼎股份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广和通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恒逸石化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符合模式的个股：兴业证券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成仓，指数上升趋势中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510" y="1584960"/>
            <a:ext cx="5123815" cy="44202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555" y="1584960"/>
            <a:ext cx="4983480" cy="442150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045" y="1650365"/>
            <a:ext cx="5227955" cy="4229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095" y="1578610"/>
            <a:ext cx="4773930" cy="47409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1580" y="1578610"/>
            <a:ext cx="7212965" cy="4371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7" name="文本占位符 5"/>
          <p:cNvSpPr/>
          <p:nvPr/>
        </p:nvSpPr>
        <p:spPr>
          <a:xfrm>
            <a:off x="1874211" y="560700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</a:t>
            </a:r>
            <a:endParaRPr lang="en-US" altLang="zh-CN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7" name="文本占位符 5"/>
          <p:cNvSpPr/>
          <p:nvPr/>
        </p:nvSpPr>
        <p:spPr>
          <a:xfrm>
            <a:off x="1874211" y="560700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12. 08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310005"/>
            <a:ext cx="2635250" cy="5067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64145" cy="44837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40" y="4511040"/>
            <a:ext cx="4229100" cy="155130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1524</Words>
  <Application>WPS 演示</Application>
  <PresentationFormat>宽屏</PresentationFormat>
  <Paragraphs>264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2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1521</cp:revision>
  <dcterms:created xsi:type="dcterms:W3CDTF">2019-06-19T02:08:00Z</dcterms:created>
  <dcterms:modified xsi:type="dcterms:W3CDTF">2025-12-09T00:44:06Z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CC83CF9B22C34638918306446D65E8E6_13</vt:lpwstr>
  </property>
</Properties>
</file>