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9"/>
  </p:handoutMasterIdLst>
  <p:sldIdLst>
    <p:sldId id="868" r:id="rId3"/>
    <p:sldId id="877" r:id="rId5"/>
    <p:sldId id="869" r:id="rId6"/>
    <p:sldId id="1206" r:id="rId7"/>
    <p:sldId id="1053" r:id="rId8"/>
    <p:sldId id="1218" r:id="rId9"/>
    <p:sldId id="878" r:id="rId10"/>
    <p:sldId id="1131" r:id="rId11"/>
    <p:sldId id="1191" r:id="rId12"/>
    <p:sldId id="1132" r:id="rId13"/>
    <p:sldId id="1170" r:id="rId14"/>
    <p:sldId id="1184" r:id="rId15"/>
    <p:sldId id="1208" r:id="rId16"/>
    <p:sldId id="1207" r:id="rId17"/>
    <p:sldId id="1190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06"/>
            <p14:sldId id="1053"/>
            <p14:sldId id="1218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21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3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游资试错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机游主流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996" y="589783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1.8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578610"/>
            <a:ext cx="8481695" cy="43821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118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93775" y="1705610"/>
            <a:ext cx="5005705" cy="392239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5700" y="1706245"/>
            <a:ext cx="4671695" cy="39585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84771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短线情绪图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5210" y="1578610"/>
            <a:ext cx="7561580" cy="42056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5410" y="1510665"/>
            <a:ext cx="4089400" cy="49212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69995" y="1578610"/>
            <a:ext cx="4652010" cy="457962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1663700" y="5682615"/>
            <a:ext cx="8982075" cy="54419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>
                <a:solidFill>
                  <a:srgbClr val="FF0000"/>
                </a:solidFill>
              </a:rPr>
              <a:t>相关题材：</a:t>
            </a:r>
            <a:r>
              <a:rPr lang="en-US" altLang="zh-CN" b="1">
                <a:solidFill>
                  <a:srgbClr val="FF0000"/>
                </a:solidFill>
              </a:rPr>
              <a:t>ETF</a:t>
            </a:r>
            <a:r>
              <a:rPr b="1">
                <a:solidFill>
                  <a:srgbClr val="FF0000"/>
                </a:solidFill>
              </a:rPr>
              <a:t>基金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相关个股：沙特</a:t>
            </a:r>
            <a:r>
              <a:rPr lang="en-US" altLang="zh-CN" b="1">
                <a:solidFill>
                  <a:srgbClr val="FF0000"/>
                </a:solidFill>
              </a:rPr>
              <a:t>ETF  </a:t>
            </a:r>
            <a:r>
              <a:rPr b="1">
                <a:solidFill>
                  <a:srgbClr val="FF0000"/>
                </a:solidFill>
              </a:rPr>
              <a:t>德国</a:t>
            </a:r>
            <a:r>
              <a:rPr lang="en-US" altLang="zh-CN" b="1">
                <a:solidFill>
                  <a:srgbClr val="FF0000"/>
                </a:solidFill>
              </a:rPr>
              <a:t>ETF  </a:t>
            </a:r>
            <a:r>
              <a:rPr b="1">
                <a:solidFill>
                  <a:srgbClr val="FF0000"/>
                </a:solidFill>
              </a:rPr>
              <a:t>标普消费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  <a:p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146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1.9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2117725" y="1590040"/>
            <a:ext cx="8220710" cy="421322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1020</Words>
  <Application>WPS 演示</Application>
  <PresentationFormat>宽屏</PresentationFormat>
  <Paragraphs>91</Paragraphs>
  <Slides>15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1304</cp:revision>
  <dcterms:created xsi:type="dcterms:W3CDTF">2019-06-19T02:08:00Z</dcterms:created>
  <dcterms:modified xsi:type="dcterms:W3CDTF">2025-01-10T00:47:37Z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AC641660F19A4CB2BB4C7111ABF30390_13</vt:lpwstr>
  </property>
</Properties>
</file>