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1493" r:id="rId6"/>
    <p:sldId id="1523" r:id="rId7"/>
    <p:sldId id="1522" r:id="rId8"/>
    <p:sldId id="1518" r:id="rId9"/>
    <p:sldId id="1517" r:id="rId10"/>
    <p:sldId id="878" r:id="rId11"/>
    <p:sldId id="1491" r:id="rId12"/>
    <p:sldId id="1521" r:id="rId13"/>
    <p:sldId id="1513" r:id="rId14"/>
    <p:sldId id="1514" r:id="rId15"/>
    <p:sldId id="1331" r:id="rId16"/>
    <p:sldId id="1332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523"/>
            <p14:sldId id="1522"/>
            <p14:sldId id="1518"/>
            <p14:sldId id="1517"/>
          </p14:sldIdLst>
        </p14:section>
        <p14:section name="一线游资" id="{D8B0A2C5-1F55-4F56-9B21-CF550DA541C3}">
          <p14:sldIdLst>
            <p14:sldId id="878"/>
            <p14:sldId id="1491"/>
            <p14:sldId id="1521"/>
            <p14:sldId id="1513"/>
            <p14:sldId id="1514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4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20.png"/><Relationship Id="rId3" Type="http://schemas.openxmlformats.org/officeDocument/2006/relationships/tags" Target="../tags/tag37.xml"/><Relationship Id="rId2" Type="http://schemas.openxmlformats.org/officeDocument/2006/relationships/image" Target="../media/image19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Relationship Id="rId3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消闲派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巨力索具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995" y="1578610"/>
            <a:ext cx="7150100" cy="4369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深南东路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170680" y="588327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杭萧钢构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85" y="1578610"/>
            <a:ext cx="5025390" cy="4300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宁波桑田路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4430395" y="589978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引力传媒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578610"/>
            <a:ext cx="4855845" cy="42633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小鳄鱼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展鹏科技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1578610"/>
            <a:ext cx="5099685" cy="4447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作手新一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人民网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45" y="1638935"/>
            <a:ext cx="4981575" cy="4265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r>
              <a:rPr lang="en-US" altLang="zh-CN" dirty="0"/>
              <a:t>  </a:t>
            </a:r>
            <a:r>
              <a:rPr dirty="0"/>
              <a:t>消闲派</a:t>
            </a:r>
            <a:r>
              <a:rPr lang="en-US" altLang="zh-CN" dirty="0"/>
              <a:t>  </a:t>
            </a:r>
            <a:r>
              <a:rPr dirty="0"/>
              <a:t>陈小群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海格通信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10" y="1578610"/>
            <a:ext cx="8709660" cy="4408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章盟主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易点天下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65" y="1578610"/>
            <a:ext cx="715010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曲江池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尔康制药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15" y="1583055"/>
            <a:ext cx="6817995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成都系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9170" y="1659890"/>
            <a:ext cx="4948555" cy="4175760"/>
          </a:xfrm>
          <a:prstGeom prst="rect">
            <a:avLst/>
          </a:prstGeom>
        </p:spPr>
      </p:pic>
      <p:sp>
        <p:nvSpPr>
          <p:cNvPr id="4" name="文本占位符 5"/>
          <p:cNvSpPr/>
          <p:nvPr>
            <p:custDataLst>
              <p:tags r:id="rId2"/>
            </p:custDataLst>
          </p:nvPr>
        </p:nvSpPr>
        <p:spPr>
          <a:xfrm>
            <a:off x="1158875" y="591693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掌趣科技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85" y="1659890"/>
            <a:ext cx="4952365" cy="417639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736080" y="59175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 </a:t>
            </a:r>
            <a:r>
              <a:rPr b="1">
                <a:solidFill>
                  <a:srgbClr val="FF0000"/>
                </a:solidFill>
              </a:rPr>
              <a:t>威士顿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3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WPS 演示</Application>
  <PresentationFormat>宽屏</PresentationFormat>
  <Paragraphs>76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1418</cp:revision>
  <dcterms:created xsi:type="dcterms:W3CDTF">2019-06-19T02:08:00Z</dcterms:created>
  <dcterms:modified xsi:type="dcterms:W3CDTF">2026-01-13T09:05:19Z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4F7F2D5E619B4E3491FBE4604BB39901_13</vt:lpwstr>
  </property>
</Properties>
</file>