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878" r:id="rId11"/>
    <p:sldId id="1514" r:id="rId12"/>
    <p:sldId id="1519" r:id="rId13"/>
    <p:sldId id="1518" r:id="rId14"/>
    <p:sldId id="1517" r:id="rId15"/>
    <p:sldId id="1507" r:id="rId16"/>
    <p:sldId id="1426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</p14:sldIdLst>
        </p14:section>
        <p14:section name="市场节奏" id="{D8B0A2C5-1F55-4F56-9B21-CF550DA541C3}">
          <p14:sldIdLst>
            <p14:sldId id="878"/>
            <p14:sldId id="1514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8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9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595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谈谈主线选股的卖点和收益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005" y="1578610"/>
            <a:ext cx="4726940" cy="4495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80" y="1578610"/>
            <a:ext cx="4917440" cy="4495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820" y="1659890"/>
            <a:ext cx="5006975" cy="4210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35" y="1883410"/>
            <a:ext cx="4994910" cy="37636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7085" y="1591310"/>
            <a:ext cx="7787005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3010" y="1578610"/>
            <a:ext cx="4425950" cy="43561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98036" y="55098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相关概念：脑机接口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相关个股：岩山科技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海格通信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领益智造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649730"/>
            <a:ext cx="5079365" cy="4599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35" y="1746885"/>
            <a:ext cx="5253355" cy="42335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666</Words>
  <Application>WPS 演示</Application>
  <PresentationFormat>宽屏</PresentationFormat>
  <Paragraphs>154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1544</cp:revision>
  <dcterms:created xsi:type="dcterms:W3CDTF">2019-06-19T02:08:00Z</dcterms:created>
  <dcterms:modified xsi:type="dcterms:W3CDTF">2026-01-13T00:46:32Z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EA2FABA78C4445EB8D7FE05F358CA69C_13</vt:lpwstr>
  </property>
</Properties>
</file>