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248" r:id="rId7"/>
    <p:sldId id="878" r:id="rId8"/>
    <p:sldId id="1131" r:id="rId9"/>
    <p:sldId id="1258" r:id="rId10"/>
    <p:sldId id="1188" r:id="rId11"/>
    <p:sldId id="1263" r:id="rId12"/>
    <p:sldId id="1132" r:id="rId13"/>
    <p:sldId id="1242" r:id="rId14"/>
    <p:sldId id="1231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48"/>
          </p14:sldIdLst>
        </p14:section>
        <p14:section name="市场节奏" id="{D8B0A2C5-1F55-4F56-9B21-CF550DA541C3}">
          <p14:sldIdLst>
            <p14:sldId id="878"/>
            <p14:sldId id="1131"/>
            <p14:sldId id="1258"/>
            <p14:sldId id="1188"/>
            <p14:sldId id="1263"/>
            <p14:sldId id="1132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8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18.png"/><Relationship Id="rId3" Type="http://schemas.openxmlformats.org/officeDocument/2006/relationships/tags" Target="../tags/tag26.xml"/><Relationship Id="rId2" Type="http://schemas.openxmlformats.org/officeDocument/2006/relationships/image" Target="../media/image17.png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/>
              <a:t>流沙河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3841115" y="59004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慈星股份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0" y="1655445"/>
            <a:ext cx="7162800" cy="431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r>
              <a:rPr lang="en-US" altLang="zh-CN" dirty="0"/>
              <a:t>  </a:t>
            </a:r>
            <a:r>
              <a:rPr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9060" y="600011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安硕信息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8485" y="1578610"/>
            <a:ext cx="7973695" cy="45167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交易猿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25545" y="5939790"/>
            <a:ext cx="4194175" cy="544195"/>
          </a:xfrm>
        </p:spPr>
        <p:txBody>
          <a:bodyPr/>
          <a:p>
            <a:r>
              <a:rPr b="1">
                <a:solidFill>
                  <a:srgbClr val="FF0000"/>
                </a:solidFill>
              </a:rPr>
              <a:t>银之杰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5665" y="1595755"/>
            <a:ext cx="7219950" cy="42691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成都系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8230" y="1661160"/>
            <a:ext cx="7086600" cy="4278630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3725545" y="59397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蓝色光标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陈小群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860800" y="59410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建设工业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85" y="1578610"/>
            <a:ext cx="7306945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4845" y="1687830"/>
            <a:ext cx="5782945" cy="4278630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3"/>
            </p:custDataLst>
          </p:nvPr>
        </p:nvSpPr>
        <p:spPr>
          <a:xfrm>
            <a:off x="930910" y="57740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弘讯科技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514465" y="57778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汉威科技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10" y="1813560"/>
            <a:ext cx="5165090" cy="3828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95" y="1813560"/>
            <a:ext cx="4931410" cy="38284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5860" y="1578610"/>
            <a:ext cx="7320280" cy="437134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3820160" y="58750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粤宏远</a:t>
            </a:r>
            <a:r>
              <a:rPr lang="en-US" altLang="zh-CN" b="1">
                <a:solidFill>
                  <a:srgbClr val="FF0000"/>
                </a:solidFill>
              </a:rPr>
              <a:t>A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3.5,&quot;left&quot;:72.65,&quot;top&quot;:129.65,&quot;width&quot;:799.3}"/>
</p:tagLst>
</file>

<file path=ppt/tags/tag18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19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21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2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WPS 演示</Application>
  <PresentationFormat>宽屏</PresentationFormat>
  <Paragraphs>62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1322</cp:revision>
  <dcterms:created xsi:type="dcterms:W3CDTF">2019-06-19T02:08:00Z</dcterms:created>
  <dcterms:modified xsi:type="dcterms:W3CDTF">2025-01-14T09:06:00Z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23EFDCC33E644B9AAE40ABF7C7A3B477_13</vt:lpwstr>
  </property>
</Properties>
</file>