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40" r:id="rId7"/>
    <p:sldId id="1053" r:id="rId8"/>
    <p:sldId id="1239" r:id="rId9"/>
    <p:sldId id="878" r:id="rId10"/>
    <p:sldId id="1131" r:id="rId11"/>
    <p:sldId id="1191" r:id="rId12"/>
    <p:sldId id="1132" r:id="rId13"/>
    <p:sldId id="1170" r:id="rId14"/>
    <p:sldId id="1184" r:id="rId15"/>
    <p:sldId id="1208" r:id="rId16"/>
    <p:sldId id="1207" r:id="rId17"/>
    <p:sldId id="1190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40"/>
            <p14:sldId id="1053"/>
            <p14:sldId id="1239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08"/>
            <p14:sldId id="120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2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2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4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轻仓试错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多看少动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361" y="59791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1.13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2745" y="1578610"/>
            <a:ext cx="8574405" cy="43986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98820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151255" y="1612900"/>
            <a:ext cx="4659630" cy="41516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020" y="1614170"/>
            <a:ext cx="4612640" cy="41497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276350" y="59150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370" y="1607820"/>
            <a:ext cx="4955540" cy="4191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830" y="1597025"/>
            <a:ext cx="5018405" cy="42017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3895" y="1578610"/>
            <a:ext cx="2990850" cy="4857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9890" y="1578610"/>
            <a:ext cx="3625850" cy="466090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184726" y="56273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相关题材：芯片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相关个股：中兴通讯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金奥博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长光华芯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8146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1. 16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占位符 6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922780" y="1608455"/>
            <a:ext cx="8157845" cy="41763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1014</Words>
  <Application>WPS 演示</Application>
  <PresentationFormat>宽屏</PresentationFormat>
  <Paragraphs>90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1306</cp:revision>
  <dcterms:created xsi:type="dcterms:W3CDTF">2019-06-19T02:08:00Z</dcterms:created>
  <dcterms:modified xsi:type="dcterms:W3CDTF">2025-01-14T00:49:08Z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C9AF57F3863C41DBB7778588F8688023_13</vt:lpwstr>
  </property>
</Properties>
</file>