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12" r:id="rId10"/>
    <p:sldId id="878" r:id="rId11"/>
    <p:sldId id="1514" r:id="rId12"/>
    <p:sldId id="1519" r:id="rId13"/>
    <p:sldId id="1518" r:id="rId14"/>
    <p:sldId id="1517" r:id="rId15"/>
    <p:sldId id="1507" r:id="rId16"/>
    <p:sldId id="1426" r:id="rId17"/>
    <p:sldId id="1355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12"/>
          </p14:sldIdLst>
        </p14:section>
        <p14:section name="市场节奏" id="{D8B0A2C5-1F55-4F56-9B21-CF550DA541C3}">
          <p14:sldIdLst>
            <p14:sldId id="878"/>
            <p14:sldId id="1514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8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8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9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55954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利好来了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修复预期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满仓，指数上升趋势中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2195" y="1581150"/>
            <a:ext cx="4848225" cy="4428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60" y="1581150"/>
            <a:ext cx="4643120" cy="44310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650365"/>
            <a:ext cx="5201920" cy="4229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295" y="1963420"/>
            <a:ext cx="5168900" cy="38119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2655" y="1597660"/>
            <a:ext cx="7501890" cy="43535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8625" y="1578610"/>
            <a:ext cx="3540760" cy="466217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38981" y="550985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相关概念：工业互联网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相关个股：特变电工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用友网络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南兴股份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637665"/>
            <a:ext cx="5316855" cy="45472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395" y="2599690"/>
            <a:ext cx="5128260" cy="28486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WPS 演示</Application>
  <PresentationFormat>宽屏</PresentationFormat>
  <Paragraphs>155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Times New Roman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1545</cp:revision>
  <dcterms:created xsi:type="dcterms:W3CDTF">2019-06-19T02:08:00Z</dcterms:created>
  <dcterms:modified xsi:type="dcterms:W3CDTF">2026-01-14T00:42:38Z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5980B44B0AF74FD0A0C96AEEE24780A3_13</vt:lpwstr>
  </property>
</Properties>
</file>