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868" r:id="rId3"/>
    <p:sldId id="877" r:id="rId5"/>
    <p:sldId id="869" r:id="rId6"/>
    <p:sldId id="1240" r:id="rId7"/>
    <p:sldId id="1252" r:id="rId8"/>
    <p:sldId id="1053" r:id="rId9"/>
    <p:sldId id="1239" r:id="rId10"/>
    <p:sldId id="878" r:id="rId11"/>
    <p:sldId id="1131" r:id="rId12"/>
    <p:sldId id="1191" r:id="rId13"/>
    <p:sldId id="1132" r:id="rId14"/>
    <p:sldId id="1170" r:id="rId15"/>
    <p:sldId id="1184" r:id="rId16"/>
    <p:sldId id="1208" r:id="rId17"/>
    <p:sldId id="1207" r:id="rId18"/>
    <p:sldId id="1190" r:id="rId19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40"/>
            <p14:sldId id="1252"/>
            <p14:sldId id="1053"/>
            <p14:sldId id="1239"/>
          </p14:sldIdLst>
        </p14:section>
        <p14:section name="市场节奏" id="{D8B0A2C5-1F55-4F56-9B21-CF550DA541C3}">
          <p14:sldIdLst>
            <p14:sldId id="878"/>
            <p14:sldId id="1131"/>
            <p14:sldId id="1191"/>
            <p14:sldId id="1132"/>
            <p14:sldId id="1170"/>
            <p14:sldId id="1184"/>
            <p14:sldId id="1208"/>
            <p14:sldId id="1207"/>
            <p14:sldId id="1190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92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92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5" Type="http://schemas.openxmlformats.org/officeDocument/2006/relationships/tags" Target="tags/tag2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6" Type="http://schemas.openxmlformats.org/officeDocument/2006/relationships/notesSlide" Target="../notesSlides/notesSlide1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image" Target="../media/image9.png"/><Relationship Id="rId3" Type="http://schemas.openxmlformats.org/officeDocument/2006/relationships/tags" Target="../tags/tag18.xml"/><Relationship Id="rId2" Type="http://schemas.openxmlformats.org/officeDocument/2006/relationships/image" Target="../media/image26.png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外资出手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局部机会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7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8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A1120621060007</a:t>
                </a:r>
                <a:endParaRPr lang="en-US" altLang="zh-CN" sz="18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11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12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13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185361" y="5814654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1. 14  </a:t>
            </a:r>
            <a:r>
              <a:rPr b="1">
                <a:solidFill>
                  <a:srgbClr val="FF0000"/>
                </a:solidFill>
              </a:rPr>
              <a:t>竞价打板符合模式的个股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占位符 3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2126615" y="1642110"/>
            <a:ext cx="8025130" cy="41084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竞价狙击</a:t>
            </a:r>
            <a:endParaRPr lang="zh-CN" altLang="en-US"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195" y="1808480"/>
            <a:ext cx="8698865" cy="46120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5" name="文本占位符 4"/>
          <p:cNvSpPr/>
          <p:nvPr>
            <p:ph type="body" sz="quarter" idx="11"/>
          </p:nvPr>
        </p:nvSpPr>
        <p:spPr>
          <a:xfrm>
            <a:off x="2185361" y="597911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1.14 </a:t>
            </a:r>
            <a:r>
              <a:rPr b="1">
                <a:solidFill>
                  <a:srgbClr val="FF0000"/>
                </a:solidFill>
              </a:rPr>
              <a:t>符合模式的个股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185" y="1578610"/>
            <a:ext cx="8723630" cy="44843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 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5798820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3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-5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占位符 4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932180" y="1614170"/>
            <a:ext cx="5088255" cy="41592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530" y="1614170"/>
            <a:ext cx="5085080" cy="41598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5045" y="1657350"/>
            <a:ext cx="4860925" cy="4257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440" y="1657350"/>
            <a:ext cx="4633595" cy="41954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276350" y="591502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1065" y="1955800"/>
            <a:ext cx="6943725" cy="3581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0190" y="1617980"/>
            <a:ext cx="4924425" cy="4610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420" y="1578610"/>
            <a:ext cx="3350260" cy="46494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0" y="1578610"/>
            <a:ext cx="4722495" cy="4646930"/>
          </a:xfrm>
          <a:prstGeom prst="rect">
            <a:avLst/>
          </a:prstGeom>
        </p:spPr>
      </p:pic>
      <p:sp>
        <p:nvSpPr>
          <p:cNvPr id="6" name="文本占位符 5"/>
          <p:cNvSpPr/>
          <p:nvPr/>
        </p:nvSpPr>
        <p:spPr>
          <a:xfrm>
            <a:off x="2184726" y="562732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</a:t>
            </a:r>
            <a:r>
              <a:rPr b="1">
                <a:solidFill>
                  <a:srgbClr val="FF0000"/>
                </a:solidFill>
              </a:rPr>
              <a:t>相关题材：芯片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相关个股：弘讯科技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兆易创新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打板掘金</a:t>
            </a:r>
            <a:r>
              <a:rPr lang="en-US" altLang="zh-CN" dirty="0"/>
              <a:t>-</a:t>
            </a:r>
            <a:r>
              <a:rPr dirty="0"/>
              <a:t>竞价打板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8" name="图片占位符 7"/>
          <p:cNvPicPr>
            <a:picLocks noChangeAspect="1"/>
          </p:cNvPicPr>
          <p:nvPr>
            <p:ph type="pic" sz="quarter" idx="12"/>
          </p:nvPr>
        </p:nvPicPr>
        <p:blipFill>
          <a:blip r:embed="rId1"/>
          <a:stretch>
            <a:fillRect/>
          </a:stretch>
        </p:blipFill>
        <p:spPr>
          <a:xfrm>
            <a:off x="1743710" y="1682115"/>
            <a:ext cx="8898890" cy="466661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1029</Words>
  <Application>WPS 演示</Application>
  <PresentationFormat>宽屏</PresentationFormat>
  <Paragraphs>94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8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思源黑体 CN Bold</vt:lpstr>
      <vt:lpstr>Arial Unicode MS</vt:lpstr>
      <vt:lpstr>等线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1307</cp:revision>
  <dcterms:created xsi:type="dcterms:W3CDTF">2019-06-19T02:08:00Z</dcterms:created>
  <dcterms:modified xsi:type="dcterms:W3CDTF">2025-01-15T00:52:09Z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30728E0E94494C379C5D6EFD23750CB7_13</vt:lpwstr>
  </property>
</Properties>
</file>