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12" r:id="rId10"/>
    <p:sldId id="1520" r:id="rId11"/>
    <p:sldId id="878" r:id="rId12"/>
    <p:sldId id="1514" r:id="rId13"/>
    <p:sldId id="1519" r:id="rId14"/>
    <p:sldId id="1518" r:id="rId15"/>
    <p:sldId id="1517" r:id="rId16"/>
    <p:sldId id="1507" r:id="rId17"/>
    <p:sldId id="1426" r:id="rId18"/>
    <p:sldId id="1355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12"/>
            <p14:sldId id="1520"/>
          </p14:sldIdLst>
        </p14:section>
        <p14:section name="市场节奏" id="{D8B0A2C5-1F55-4F56-9B21-CF550DA541C3}">
          <p14:sldIdLst>
            <p14:sldId id="878"/>
            <p14:sldId id="1514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28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2.png"/><Relationship Id="rId1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3.png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56970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降温停牌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呵护市场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成仓，指数上升震荡中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2025" y="1660525"/>
            <a:ext cx="5062855" cy="43510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660525"/>
            <a:ext cx="4311650" cy="43510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4865" y="1635760"/>
            <a:ext cx="4971415" cy="42576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3950" y="1922780"/>
            <a:ext cx="4966970" cy="38601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64640" y="1586230"/>
            <a:ext cx="8638540" cy="435673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5210" y="1578610"/>
            <a:ext cx="4586605" cy="27432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010" y="2017395"/>
            <a:ext cx="5436235" cy="36169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195" y="4251325"/>
            <a:ext cx="4064635" cy="21767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0140" y="2054225"/>
            <a:ext cx="4114800" cy="32766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145" y="1870075"/>
            <a:ext cx="5224780" cy="38868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1230" y="1899920"/>
            <a:ext cx="6619875" cy="3905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700" y="1682750"/>
            <a:ext cx="3691890" cy="43395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633</Words>
  <Application>WPS 演示</Application>
  <PresentationFormat>宽屏</PresentationFormat>
  <Paragraphs>155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Times New Roman</vt:lpstr>
      <vt:lpstr>Arial Unicode MS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1546</cp:revision>
  <dcterms:created xsi:type="dcterms:W3CDTF">2019-06-19T02:08:00Z</dcterms:created>
  <dcterms:modified xsi:type="dcterms:W3CDTF">2026-01-15T00:51:08Z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078D386B0A7542C19FE84FF8B12D379D_13</vt:lpwstr>
  </property>
</Properties>
</file>