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8" r:id="rId3"/>
    <p:sldId id="877" r:id="rId5"/>
    <p:sldId id="869" r:id="rId6"/>
    <p:sldId id="1267" r:id="rId7"/>
    <p:sldId id="1268" r:id="rId8"/>
    <p:sldId id="1248" r:id="rId9"/>
    <p:sldId id="878" r:id="rId10"/>
    <p:sldId id="1131" r:id="rId11"/>
    <p:sldId id="1258" r:id="rId12"/>
    <p:sldId id="1242" r:id="rId13"/>
    <p:sldId id="1231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67"/>
            <p14:sldId id="1268"/>
            <p14:sldId id="1248"/>
          </p14:sldIdLst>
        </p14:section>
        <p14:section name="市场节奏" id="{D8B0A2C5-1F55-4F56-9B21-CF550DA541C3}">
          <p14:sldIdLst>
            <p14:sldId id="878"/>
            <p14:sldId id="1131"/>
            <p14:sldId id="1258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8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16.png"/><Relationship Id="rId3" Type="http://schemas.openxmlformats.org/officeDocument/2006/relationships/tags" Target="../tags/tag21.xml"/><Relationship Id="rId2" Type="http://schemas.openxmlformats.org/officeDocument/2006/relationships/image" Target="../media/image15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600011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五洲新春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4195" y="1611630"/>
            <a:ext cx="5688965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小鳄鱼</a:t>
            </a:r>
            <a:r>
              <a:rPr lang="en-US" altLang="zh-CN" dirty="0"/>
              <a:t> </a:t>
            </a:r>
            <a:r>
              <a:rPr dirty="0"/>
              <a:t>作手新一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909060" y="600011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天孚通信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6785" y="1578610"/>
            <a:ext cx="7369810" cy="4452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作手新一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25545" y="6017260"/>
            <a:ext cx="4194175" cy="544195"/>
          </a:xfrm>
        </p:spPr>
        <p:txBody>
          <a:bodyPr/>
          <a:p>
            <a:r>
              <a:rPr b="1">
                <a:solidFill>
                  <a:srgbClr val="FF0000"/>
                </a:solidFill>
              </a:rPr>
              <a:t>天下秀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5270" y="1578610"/>
            <a:ext cx="5892800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毛老板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725545" y="5939790"/>
            <a:ext cx="4194175" cy="544195"/>
          </a:xfrm>
        </p:spPr>
        <p:txBody>
          <a:bodyPr/>
          <a:p>
            <a:r>
              <a:rPr b="1">
                <a:solidFill>
                  <a:srgbClr val="FF0000"/>
                </a:solidFill>
              </a:rPr>
              <a:t>金奥博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8695" y="1570355"/>
            <a:ext cx="7196455" cy="4411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3725545" y="59397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建设工业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915" y="1599565"/>
            <a:ext cx="7033260" cy="43199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860800" y="60147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挖金客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60" y="1578610"/>
            <a:ext cx="7244080" cy="44361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3.5,&quot;left&quot;:72.65,&quot;top&quot;:129.65,&quot;width&quot;:799.3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演示</Application>
  <PresentationFormat>宽屏</PresentationFormat>
  <Paragraphs>56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1323</cp:revision>
  <dcterms:created xsi:type="dcterms:W3CDTF">2019-06-19T02:08:00Z</dcterms:created>
  <dcterms:modified xsi:type="dcterms:W3CDTF">2025-01-16T09:09:21Z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ED9705296AFA429EA5971EB9788BF53B_13</vt:lpwstr>
  </property>
</Properties>
</file>