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868" r:id="rId3"/>
    <p:sldId id="877" r:id="rId5"/>
    <p:sldId id="869" r:id="rId6"/>
    <p:sldId id="1240" r:id="rId7"/>
    <p:sldId id="1252" r:id="rId8"/>
    <p:sldId id="1053" r:id="rId9"/>
    <p:sldId id="1239" r:id="rId10"/>
    <p:sldId id="1264" r:id="rId11"/>
    <p:sldId id="878" r:id="rId12"/>
    <p:sldId id="1131" r:id="rId13"/>
    <p:sldId id="1191" r:id="rId14"/>
    <p:sldId id="1132" r:id="rId15"/>
    <p:sldId id="1170" r:id="rId16"/>
    <p:sldId id="1184" r:id="rId17"/>
    <p:sldId id="1208" r:id="rId18"/>
    <p:sldId id="1207" r:id="rId19"/>
    <p:sldId id="1190" r:id="rId20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40"/>
            <p14:sldId id="1252"/>
            <p14:sldId id="1053"/>
            <p14:sldId id="1239"/>
            <p14:sldId id="1264"/>
          </p14:sldIdLst>
        </p14:section>
        <p14:section name="市场节奏" id="{D8B0A2C5-1F55-4F56-9B21-CF550DA541C3}">
          <p14:sldIdLst>
            <p14:sldId id="878"/>
            <p14:sldId id="1131"/>
            <p14:sldId id="1191"/>
            <p14:sldId id="1132"/>
            <p14:sldId id="1170"/>
            <p14:sldId id="1184"/>
            <p14:sldId id="1208"/>
            <p14:sldId id="120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2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2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21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26.png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局部反弹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去弱留强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占位符 7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1743710" y="1682115"/>
            <a:ext cx="8898890" cy="46666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361" y="58146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1. 15  </a:t>
            </a:r>
            <a:r>
              <a:rPr b="1">
                <a:solidFill>
                  <a:srgbClr val="FF0000"/>
                </a:solidFill>
              </a:rPr>
              <a:t>竞价打板符合模式的个股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占位符 4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1958975" y="1609725"/>
            <a:ext cx="8136255" cy="41738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竞价狙击</a:t>
            </a:r>
            <a:endParaRPr lang="zh-CN" altLang="en-US"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4195" y="1808480"/>
            <a:ext cx="8698865" cy="46120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>
          <a:xfrm>
            <a:off x="2185361" y="609087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1.15 </a:t>
            </a:r>
            <a:r>
              <a:rPr b="1">
                <a:solidFill>
                  <a:srgbClr val="FF0000"/>
                </a:solidFill>
              </a:rPr>
              <a:t>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1000" y="1536065"/>
            <a:ext cx="8877935" cy="45548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798820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886460" y="1614170"/>
            <a:ext cx="5064125" cy="41846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110" y="1614170"/>
            <a:ext cx="4988560" cy="42030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276350" y="591502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8690" y="1576070"/>
            <a:ext cx="4790440" cy="42767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460" y="1608455"/>
            <a:ext cx="4978400" cy="42767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276350" y="591502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9325" y="1894840"/>
            <a:ext cx="7096125" cy="35147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8455" y="1578610"/>
            <a:ext cx="3548380" cy="4737100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1276350" y="5626735"/>
            <a:ext cx="8982075" cy="54419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>
                <a:solidFill>
                  <a:srgbClr val="FF0000"/>
                </a:solidFill>
              </a:rPr>
              <a:t>题材：字节概念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相关个股：利欧股份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b="1">
                <a:solidFill>
                  <a:srgbClr val="FF0000"/>
                </a:solidFill>
              </a:rPr>
              <a:t>省广集团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b="1">
                <a:solidFill>
                  <a:srgbClr val="FF0000"/>
                </a:solidFill>
              </a:rPr>
              <a:t>福石控股</a:t>
            </a:r>
            <a:endParaRPr lang="zh-CN" altLang="en-US"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0175" y="1578610"/>
            <a:ext cx="4553585" cy="4553585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2184726" y="577210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相关题材：复苏消费概念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6" name="文本占位符 5"/>
          <p:cNvSpPr/>
          <p:nvPr/>
        </p:nvSpPr>
        <p:spPr>
          <a:xfrm>
            <a:off x="2184726" y="577210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相关题材：复苏消费概念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10355" y="1578610"/>
            <a:ext cx="4358005" cy="48558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1061</Words>
  <Application>WPS 演示</Application>
  <PresentationFormat>宽屏</PresentationFormat>
  <Paragraphs>103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9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1308</cp:revision>
  <dcterms:created xsi:type="dcterms:W3CDTF">2019-06-19T02:08:00Z</dcterms:created>
  <dcterms:modified xsi:type="dcterms:W3CDTF">2025-01-16T00:46:24Z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7CDB623E13D249FC9B86A310BE4BFE01_13</vt:lpwstr>
  </property>
</Properties>
</file>