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1521" r:id="rId11"/>
    <p:sldId id="878" r:id="rId12"/>
    <p:sldId id="1514" r:id="rId13"/>
    <p:sldId id="1519" r:id="rId14"/>
    <p:sldId id="1518" r:id="rId15"/>
    <p:sldId id="1517" r:id="rId16"/>
    <p:sldId id="1507" r:id="rId17"/>
    <p:sldId id="1426" r:id="rId18"/>
    <p:sldId id="1355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  <p14:sldId id="1521"/>
          </p14:sldIdLst>
        </p14:section>
        <p14:section name="市场节奏" id="{D8B0A2C5-1F55-4F56-9B21-CF550DA541C3}">
          <p14:sldIdLst>
            <p14:sldId id="878"/>
            <p14:sldId id="1514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9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0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7985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又见停牌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超跌抄底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成仓，指数上升震荡中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6630" y="1588770"/>
            <a:ext cx="4978400" cy="4422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55" y="1588770"/>
            <a:ext cx="4747260" cy="44221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1645920"/>
            <a:ext cx="5013960" cy="4238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220" y="1790700"/>
            <a:ext cx="5276215" cy="39490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2465" y="1656715"/>
            <a:ext cx="7856220" cy="42945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4660" y="1578610"/>
            <a:ext cx="3686810" cy="439864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11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海格通信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350" y="1578610"/>
            <a:ext cx="4704715" cy="44323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11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相关个股：航天发展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海格通信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盛路通信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245" y="1578610"/>
            <a:ext cx="4857750" cy="4716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565" y="1578610"/>
            <a:ext cx="5259705" cy="4716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WPS 演示</Application>
  <PresentationFormat>宽屏</PresentationFormat>
  <Paragraphs>162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1547</cp:revision>
  <dcterms:created xsi:type="dcterms:W3CDTF">2019-06-19T02:08:00Z</dcterms:created>
  <dcterms:modified xsi:type="dcterms:W3CDTF">2026-01-16T00:41:36Z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D67969396D9C42D78DE42C35EA193D75_13</vt:lpwstr>
  </property>
</Properties>
</file>