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868" r:id="rId3"/>
    <p:sldId id="877" r:id="rId5"/>
    <p:sldId id="869" r:id="rId6"/>
    <p:sldId id="1240" r:id="rId7"/>
    <p:sldId id="1252" r:id="rId8"/>
    <p:sldId id="1053" r:id="rId9"/>
    <p:sldId id="1239" r:id="rId10"/>
    <p:sldId id="878" r:id="rId11"/>
    <p:sldId id="1131" r:id="rId12"/>
    <p:sldId id="1191" r:id="rId13"/>
    <p:sldId id="1132" r:id="rId14"/>
    <p:sldId id="1170" r:id="rId15"/>
    <p:sldId id="1184" r:id="rId16"/>
    <p:sldId id="1208" r:id="rId17"/>
    <p:sldId id="1207" r:id="rId18"/>
    <p:sldId id="1190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40"/>
            <p14:sldId id="1252"/>
            <p14:sldId id="1053"/>
            <p14:sldId id="1239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08"/>
            <p14:sldId id="120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2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2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5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冲高回落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信号优先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88196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1. 16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2185670" y="1517650"/>
            <a:ext cx="8420100" cy="42976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361" y="609087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1.16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635" y="1578610"/>
            <a:ext cx="8821420" cy="44932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798820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7895" y="1614170"/>
            <a:ext cx="5087620" cy="42037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120" y="1616075"/>
            <a:ext cx="4868545" cy="42017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276350" y="59150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425" y="1677670"/>
            <a:ext cx="5004435" cy="4138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1675130"/>
            <a:ext cx="4846320" cy="41700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276350" y="59150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6470" y="1835150"/>
            <a:ext cx="7484110" cy="37579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2255" y="1578610"/>
            <a:ext cx="4047490" cy="472122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276350" y="5626735"/>
            <a:ext cx="8982075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>
                <a:solidFill>
                  <a:srgbClr val="FF0000"/>
                </a:solidFill>
              </a:rPr>
              <a:t>题材：芯片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相关个股：深康佳</a:t>
            </a:r>
            <a:r>
              <a:rPr lang="en-US" altLang="zh-CN" b="1">
                <a:solidFill>
                  <a:srgbClr val="FF0000"/>
                </a:solidFill>
              </a:rPr>
              <a:t>A </a:t>
            </a:r>
            <a:r>
              <a:rPr b="1">
                <a:solidFill>
                  <a:srgbClr val="FF0000"/>
                </a:solidFill>
              </a:rPr>
              <a:t>金奥博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共进股份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6" name="文本占位符 5"/>
          <p:cNvSpPr/>
          <p:nvPr/>
        </p:nvSpPr>
        <p:spPr>
          <a:xfrm>
            <a:off x="2184726" y="57721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相关题材：复苏消费概念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885" y="1578610"/>
            <a:ext cx="3403600" cy="47631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1037</Words>
  <Application>WPS 演示</Application>
  <PresentationFormat>宽屏</PresentationFormat>
  <Paragraphs>97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1309</cp:revision>
  <dcterms:created xsi:type="dcterms:W3CDTF">2019-06-19T02:08:00Z</dcterms:created>
  <dcterms:modified xsi:type="dcterms:W3CDTF">2025-01-17T00:45:12Z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D54AC8EFAFD7437CB99C4793A7C85D6F_13</vt:lpwstr>
  </property>
</Properties>
</file>