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12" r:id="rId10"/>
    <p:sldId id="1521" r:id="rId11"/>
    <p:sldId id="878" r:id="rId12"/>
    <p:sldId id="1514" r:id="rId13"/>
    <p:sldId id="1519" r:id="rId14"/>
    <p:sldId id="1518" r:id="rId15"/>
    <p:sldId id="1517" r:id="rId16"/>
    <p:sldId id="1507" r:id="rId17"/>
    <p:sldId id="1426" r:id="rId18"/>
    <p:sldId id="1355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12"/>
            <p14:sldId id="1521"/>
          </p14:sldIdLst>
        </p14:section>
        <p14:section name="市场节奏" id="{D8B0A2C5-1F55-4F56-9B21-CF550DA541C3}">
          <p14:sldIdLst>
            <p14:sldId id="878"/>
            <p14:sldId id="1514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28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8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39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59001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太多利好，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是福是祸？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成仓，指数上升震荡中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7595" y="1578610"/>
            <a:ext cx="4721860" cy="4432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745" y="1587500"/>
            <a:ext cx="4804410" cy="44151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195" y="1650365"/>
            <a:ext cx="4871720" cy="4229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045" y="1578610"/>
            <a:ext cx="4817110" cy="42475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4530" y="1580515"/>
            <a:ext cx="8283575" cy="4368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8295" y="1550670"/>
            <a:ext cx="4081145" cy="483616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185361" y="559113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相关概念：商业航天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相关个股：金风科技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海格通信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航天发展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57015" y="1578610"/>
            <a:ext cx="4078605" cy="479552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185361" y="559113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相关概念：人工智能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相关个股：华胜天成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金风科技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海格通信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7995" y="1578610"/>
            <a:ext cx="3636010" cy="447230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185361" y="559113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相关概念：智能电网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相关个股：特变电工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保变电气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三变科技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737</Words>
  <Application>WPS 演示</Application>
  <PresentationFormat>宽屏</PresentationFormat>
  <Paragraphs>166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1548</cp:revision>
  <dcterms:created xsi:type="dcterms:W3CDTF">2019-06-19T02:08:00Z</dcterms:created>
  <dcterms:modified xsi:type="dcterms:W3CDTF">2026-01-19T00:37:26Z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788C01FFE7CE4BF9B476DFB2C3C421FF_13</vt:lpwstr>
  </property>
</Properties>
</file>