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868" r:id="rId3"/>
    <p:sldId id="877" r:id="rId5"/>
    <p:sldId id="878" r:id="rId6"/>
    <p:sldId id="1491" r:id="rId7"/>
    <p:sldId id="1521" r:id="rId8"/>
    <p:sldId id="1331" r:id="rId9"/>
    <p:sldId id="133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</p14:sldIdLst>
        </p14:section>
        <p14:section name="一线游资" id="{D8B0A2C5-1F55-4F56-9B21-CF550DA541C3}">
          <p14:sldIdLst>
            <p14:sldId id="878"/>
            <p14:sldId id="1491"/>
            <p14:sldId id="152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2.png"/><Relationship Id="rId3" Type="http://schemas.openxmlformats.org/officeDocument/2006/relationships/tags" Target="../tags/tag29.xml"/><Relationship Id="rId2" Type="http://schemas.openxmlformats.org/officeDocument/2006/relationships/image" Target="../media/image11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思明</a:t>
            </a:r>
            <a:r>
              <a:rPr dirty="0"/>
              <a:t>南路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锋龙股份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578610"/>
            <a:ext cx="6735445" cy="4366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九鼎新材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60" y="1579245"/>
            <a:ext cx="68453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WPS 演示</Application>
  <PresentationFormat>宽屏</PresentationFormat>
  <Paragraphs>46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1419</cp:revision>
  <dcterms:created xsi:type="dcterms:W3CDTF">2019-06-19T02:08:00Z</dcterms:created>
  <dcterms:modified xsi:type="dcterms:W3CDTF">2026-01-20T09:02:21Z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DA87456652C241628E35FA6F923D5800_13</vt:lpwstr>
  </property>
</Properties>
</file>