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514" r:id="rId11"/>
    <p:sldId id="1522" r:id="rId12"/>
    <p:sldId id="1519" r:id="rId13"/>
    <p:sldId id="1518" r:id="rId14"/>
    <p:sldId id="1517" r:id="rId15"/>
    <p:sldId id="1507" r:id="rId16"/>
    <p:sldId id="1426" r:id="rId17"/>
    <p:sldId id="1355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514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8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7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8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0017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左侧交易，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游资撬板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2665" y="1572260"/>
            <a:ext cx="4822190" cy="44392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740" y="1578610"/>
            <a:ext cx="4880610" cy="43948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1650365"/>
            <a:ext cx="5144770" cy="4229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5400" y="1608455"/>
            <a:ext cx="4822825" cy="43427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1620" y="1577975"/>
            <a:ext cx="8970645" cy="43732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2745" y="1578610"/>
            <a:ext cx="3631565" cy="440753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5361" y="55911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相关概念：预制菜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相关个股：永辉超市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天地在线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三江购物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698</Words>
  <Application>WPS 演示</Application>
  <PresentationFormat>宽屏</PresentationFormat>
  <Paragraphs>163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1549</cp:revision>
  <dcterms:created xsi:type="dcterms:W3CDTF">2019-06-19T02:08:00Z</dcterms:created>
  <dcterms:modified xsi:type="dcterms:W3CDTF">2026-01-20T00:51:15Z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895FEA1970DC458387D08C1EF56E016B_13</vt:lpwstr>
  </property>
</Properties>
</file>