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74" r:id="rId7"/>
    <p:sldId id="1240" r:id="rId8"/>
    <p:sldId id="1053" r:id="rId9"/>
    <p:sldId id="1239" r:id="rId10"/>
    <p:sldId id="878" r:id="rId11"/>
    <p:sldId id="1131" r:id="rId12"/>
    <p:sldId id="1191" r:id="rId13"/>
    <p:sldId id="1132" r:id="rId14"/>
    <p:sldId id="1170" r:id="rId15"/>
    <p:sldId id="1184" r:id="rId16"/>
    <p:sldId id="1208" r:id="rId17"/>
    <p:sldId id="1207" r:id="rId18"/>
    <p:sldId id="1190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74"/>
            <p14:sldId id="1240"/>
            <p14:sldId id="1053"/>
            <p14:sldId id="1239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5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节前博弈</a:t>
            </a:r>
            <a:endParaRPr 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关注业绩</a:t>
            </a:r>
            <a:endParaRPr 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8196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1805" y="1617980"/>
            <a:ext cx="8397240" cy="4224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361" y="609087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1.21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715" y="1578610"/>
            <a:ext cx="8813165" cy="45123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98820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420" y="1626235"/>
            <a:ext cx="5041900" cy="4124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1624330"/>
            <a:ext cx="4567555" cy="41281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98820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6190" y="1964055"/>
            <a:ext cx="6743700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0" y="1732280"/>
            <a:ext cx="4880610" cy="4055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30" y="1732280"/>
            <a:ext cx="4608830" cy="40722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6810" y="1578610"/>
            <a:ext cx="4605020" cy="47383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4010" y="1578610"/>
            <a:ext cx="3903345" cy="461454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276350" y="5498465"/>
            <a:ext cx="8982075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>
                <a:solidFill>
                  <a:srgbClr val="FF0000"/>
                </a:solidFill>
              </a:rPr>
              <a:t>关联题材：房地产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关联个股：万科</a:t>
            </a:r>
            <a:r>
              <a:rPr lang="en-US" altLang="zh-CN" b="1">
                <a:solidFill>
                  <a:srgbClr val="FF0000"/>
                </a:solidFill>
              </a:rPr>
              <a:t>A </a:t>
            </a:r>
            <a:r>
              <a:rPr b="1">
                <a:solidFill>
                  <a:srgbClr val="FF0000"/>
                </a:solidFill>
              </a:rPr>
              <a:t>华联股份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新华联</a:t>
            </a:r>
            <a:endParaRPr lang="zh-CN" altLang="en-US"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1026</Words>
  <Application>WPS 演示</Application>
  <PresentationFormat>宽屏</PresentationFormat>
  <Paragraphs>95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1312</cp:revision>
  <dcterms:created xsi:type="dcterms:W3CDTF">2019-06-19T02:08:00Z</dcterms:created>
  <dcterms:modified xsi:type="dcterms:W3CDTF">2025-01-22T00:52:00Z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FE0E35FB93F5427F915DDC0D35F73ACE_13</vt:lpwstr>
  </property>
</Properties>
</file>