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24" r:id="rId10"/>
    <p:sldId id="878" r:id="rId11"/>
    <p:sldId id="1514" r:id="rId12"/>
    <p:sldId id="1527" r:id="rId13"/>
    <p:sldId id="1526" r:id="rId14"/>
    <p:sldId id="1523" r:id="rId15"/>
    <p:sldId id="1522" r:id="rId16"/>
    <p:sldId id="1519" r:id="rId17"/>
    <p:sldId id="1518" r:id="rId18"/>
    <p:sldId id="1517" r:id="rId19"/>
    <p:sldId id="1507" r:id="rId20"/>
    <p:sldId id="1426" r:id="rId21"/>
    <p:sldId id="1355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24"/>
          </p14:sldIdLst>
        </p14:section>
        <p14:section name="市场节奏" id="{D8B0A2C5-1F55-4F56-9B21-CF550DA541C3}">
          <p14:sldIdLst>
            <p14:sldId id="878"/>
            <p14:sldId id="1514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2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4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1033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市场回暖，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机会显现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522730"/>
            <a:ext cx="5149215" cy="44888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980" y="1522730"/>
            <a:ext cx="4704715" cy="44888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13011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790" y="1649095"/>
            <a:ext cx="5328285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35" y="1649095"/>
            <a:ext cx="4883150" cy="42310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4225" y="1702435"/>
            <a:ext cx="7915275" cy="41509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640" y="1578610"/>
            <a:ext cx="5074285" cy="4417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75" y="1578610"/>
            <a:ext cx="2734945" cy="450469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7208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相关概念：平头哥概念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相关个股：兆易创新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数据港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b="1">
                <a:solidFill>
                  <a:srgbClr val="FF0000"/>
                </a:solidFill>
              </a:rPr>
              <a:t>青云科技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215" y="1428750"/>
            <a:ext cx="3676650" cy="4944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630" y="1624330"/>
            <a:ext cx="5004435" cy="47485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WPS 演示</Application>
  <PresentationFormat>宽屏</PresentationFormat>
  <Paragraphs>182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1553</cp:revision>
  <dcterms:created xsi:type="dcterms:W3CDTF">2019-06-19T02:08:00Z</dcterms:created>
  <dcterms:modified xsi:type="dcterms:W3CDTF">2026-01-23T00:53:43Z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1F78F04D75064399ADBAB6A88EFDFEE9_13</vt:lpwstr>
  </property>
</Properties>
</file>