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1526" r:id="rId6"/>
    <p:sldId id="1527" r:id="rId7"/>
    <p:sldId id="878" r:id="rId8"/>
    <p:sldId id="1491" r:id="rId9"/>
    <p:sldId id="1521" r:id="rId10"/>
    <p:sldId id="1522" r:id="rId11"/>
    <p:sldId id="1528" r:id="rId12"/>
    <p:sldId id="1331" r:id="rId13"/>
    <p:sldId id="13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526"/>
            <p14:sldId id="1527"/>
          </p14:sldIdLst>
        </p14:section>
        <p14:section name="一线游资" id="{D8B0A2C5-1F55-4F56-9B21-CF550DA541C3}">
          <p14:sldIdLst>
            <p14:sldId id="878"/>
            <p14:sldId id="1491"/>
            <p14:sldId id="1521"/>
            <p14:sldId id="1522"/>
            <p14:sldId id="1528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6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16.png"/><Relationship Id="rId3" Type="http://schemas.openxmlformats.org/officeDocument/2006/relationships/tags" Target="../tags/tag33.xml"/><Relationship Id="rId2" Type="http://schemas.openxmlformats.org/officeDocument/2006/relationships/image" Target="../media/image15.png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炒股某某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284345" y="591820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连城数控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75" y="1578610"/>
            <a:ext cx="5824220" cy="43122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章某某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284345" y="591820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明阳智能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5" y="1619250"/>
            <a:ext cx="5315585" cy="4298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成都某</a:t>
            </a:r>
            <a:r>
              <a:rPr lang="en-US" altLang="zh-CN" dirty="0"/>
              <a:t> </a:t>
            </a:r>
            <a:r>
              <a:rPr dirty="0"/>
              <a:t>佛山某</a:t>
            </a:r>
            <a:r>
              <a:rPr lang="en-US" altLang="zh-CN" dirty="0"/>
              <a:t> </a:t>
            </a:r>
            <a:r>
              <a:rPr dirty="0"/>
              <a:t>消某</a:t>
            </a:r>
            <a:r>
              <a:rPr lang="en-US" altLang="zh-CN" dirty="0"/>
              <a:t> </a:t>
            </a:r>
            <a:r>
              <a:rPr dirty="0"/>
              <a:t>中山某某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284345" y="591820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平潭发展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78610"/>
            <a:ext cx="9284335" cy="4339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成都某</a:t>
            </a:r>
            <a:r>
              <a:rPr lang="en-US" altLang="zh-CN" dirty="0"/>
              <a:t>   </a:t>
            </a:r>
            <a:r>
              <a:rPr dirty="0"/>
              <a:t>中山某某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华天科技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040" y="1578610"/>
            <a:ext cx="5542280" cy="43700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中山某某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宏景科技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520" y="1670050"/>
            <a:ext cx="6927850" cy="42837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中山某某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云赛智联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135" y="1578610"/>
            <a:ext cx="5205730" cy="43846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WPS 演示</Application>
  <PresentationFormat>宽屏</PresentationFormat>
  <Paragraphs>62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1422</cp:revision>
  <dcterms:created xsi:type="dcterms:W3CDTF">2019-06-19T02:08:00Z</dcterms:created>
  <dcterms:modified xsi:type="dcterms:W3CDTF">2026-01-27T09:02:44Z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BFD53E8F4BC5473ABC8C9A858359730B_13</vt:lpwstr>
  </property>
</Properties>
</file>