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4"/>
  </p:handoutMasterIdLst>
  <p:sldIdLst>
    <p:sldId id="868" r:id="rId3"/>
    <p:sldId id="877" r:id="rId5"/>
    <p:sldId id="869" r:id="rId6"/>
    <p:sldId id="1227" r:id="rId7"/>
    <p:sldId id="1347" r:id="rId8"/>
    <p:sldId id="1428" r:id="rId9"/>
    <p:sldId id="1528" r:id="rId10"/>
    <p:sldId id="878" r:id="rId11"/>
    <p:sldId id="1514" r:id="rId12"/>
    <p:sldId id="1530" r:id="rId13"/>
    <p:sldId id="1527" r:id="rId14"/>
    <p:sldId id="1526" r:id="rId15"/>
    <p:sldId id="1523" r:id="rId16"/>
    <p:sldId id="1522" r:id="rId17"/>
    <p:sldId id="1519" r:id="rId18"/>
    <p:sldId id="1518" r:id="rId19"/>
    <p:sldId id="1517" r:id="rId20"/>
    <p:sldId id="1507" r:id="rId21"/>
    <p:sldId id="1426" r:id="rId22"/>
    <p:sldId id="1355" r:id="rId23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428"/>
            <p14:sldId id="1528"/>
          </p14:sldIdLst>
        </p14:section>
        <p14:section name="市场节奏" id="{D8B0A2C5-1F55-4F56-9B21-CF550DA541C3}">
          <p14:sldIdLst>
            <p14:sldId id="878"/>
            <p14:sldId id="1514"/>
            <p14:sldId id="1530"/>
            <p14:sldId id="1527"/>
            <p14:sldId id="1526"/>
            <p14:sldId id="1523"/>
            <p14:sldId id="1522"/>
            <p14:sldId id="1519"/>
            <p14:sldId id="1518"/>
            <p14:sldId id="1517"/>
            <p14:sldId id="1507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tags" Target="tags/tag28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handoutMaster" Target="handoutMasters/handoutMaster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.png"/><Relationship Id="rId8" Type="http://schemas.openxmlformats.org/officeDocument/2006/relationships/image" Target="../media/image43.png"/><Relationship Id="rId7" Type="http://schemas.openxmlformats.org/officeDocument/2006/relationships/image" Target="../media/image42.png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45.png"/><Relationship Id="rId1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46.png"/><Relationship Id="rId1" Type="http://schemas.openxmlformats.org/officeDocument/2006/relationships/tags" Target="../tags/tag2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60017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量化时代，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唯快不破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13990" y="1578610"/>
            <a:ext cx="6442710" cy="43942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1. 21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40940" y="1578610"/>
            <a:ext cx="6796405" cy="442404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1. 20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99920" y="1617980"/>
            <a:ext cx="8350885" cy="43148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1. 19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9890" y="1578610"/>
            <a:ext cx="9363075" cy="44672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1. 12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95400" y="1848485"/>
            <a:ext cx="9935845" cy="316039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2305" y="1601470"/>
            <a:ext cx="8460740" cy="437134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1. 7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6610" y="1374775"/>
            <a:ext cx="2508885" cy="49707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1380" y="1578610"/>
            <a:ext cx="7977505" cy="43897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705" y="4392930"/>
            <a:ext cx="4488180" cy="157543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5340" y="1410970"/>
            <a:ext cx="2784475" cy="50317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770" y="1578610"/>
            <a:ext cx="7517765" cy="44748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430" y="4459605"/>
            <a:ext cx="4632325" cy="168211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符合模式的个股：南京熊猫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和顺电气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江顺科技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符合模式的个股：长缆科技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1.21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符合模式的个股：广电电气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新乡化纤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森源电气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1.22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红宝丽，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+3.10%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闰土股份，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+5.30%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京基智农，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-0.72%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1.23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盈方微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潍柴重机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炬申股份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1897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7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</a:t>
            </a:r>
            <a:r>
              <a:rPr b="1">
                <a:solidFill>
                  <a:srgbClr val="FF0000"/>
                </a:solidFill>
              </a:rPr>
              <a:t>满仓，指数上升趋势中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9500" y="1578610"/>
            <a:ext cx="4703445" cy="44335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2055" y="1578610"/>
            <a:ext cx="4758690" cy="43561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213011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9640" y="1655445"/>
            <a:ext cx="5102225" cy="42195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6850" y="1655445"/>
            <a:ext cx="4670425" cy="442722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13560" y="1616710"/>
            <a:ext cx="8081645" cy="433451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8875" y="1578610"/>
            <a:ext cx="10048875" cy="13144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6220" y="3007360"/>
            <a:ext cx="4727575" cy="33000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875" y="3007360"/>
            <a:ext cx="5195570" cy="325882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0120" y="1578610"/>
            <a:ext cx="4731385" cy="46615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4705" y="1578610"/>
            <a:ext cx="4723130" cy="479996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1. 23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3330" y="1621790"/>
            <a:ext cx="6832600" cy="439801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54.96551181102363,&quot;left&quot;:394.2091338582677,&quot;top&quot;:336.1789763779528,&quot;width&quot;:350.84125984251966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848</Words>
  <Application>WPS 演示</Application>
  <PresentationFormat>宽屏</PresentationFormat>
  <Paragraphs>184</Paragraphs>
  <Slides>20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42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1556</cp:revision>
  <dcterms:created xsi:type="dcterms:W3CDTF">2019-06-19T02:08:00Z</dcterms:created>
  <dcterms:modified xsi:type="dcterms:W3CDTF">2026-01-27T00:54:39Z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2052-12.1.0.24657</vt:lpwstr>
  </property>
  <property fmtid="{D5CDD505-2E9C-101B-9397-08002B2CF9AE}" pid="3" name="ICV">
    <vt:lpwstr>2FF49BFA2C1F41C7A85BCA113F9C2979_13</vt:lpwstr>
  </property>
</Properties>
</file>