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28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1033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有色狂飙，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联动效应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1578610"/>
            <a:ext cx="4864735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1577975"/>
            <a:ext cx="4879975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13011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495" y="1741170"/>
            <a:ext cx="5059680" cy="4210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185" y="1578610"/>
            <a:ext cx="4603115" cy="4464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725" y="1687195"/>
            <a:ext cx="8350250" cy="4264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8005" y="1578610"/>
            <a:ext cx="3291205" cy="470281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b="1">
                <a:solidFill>
                  <a:srgbClr val="FF0000"/>
                </a:solidFill>
              </a:rPr>
              <a:t>智能体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相关个股：蓝色光标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岩山科技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0795" y="1631315"/>
            <a:ext cx="4328795" cy="48234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188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1558</cp:revision>
  <dcterms:created xsi:type="dcterms:W3CDTF">2019-06-19T02:08:00Z</dcterms:created>
  <dcterms:modified xsi:type="dcterms:W3CDTF">2026-01-29T00:43:27Z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927139F5214B4E2BB0AE65FB8A9E94E5_13</vt:lpwstr>
  </property>
</Properties>
</file>