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877" r:id="rId5"/>
    <p:sldId id="869" r:id="rId6"/>
    <p:sldId id="1248" r:id="rId7"/>
    <p:sldId id="1249" r:id="rId8"/>
    <p:sldId id="878" r:id="rId9"/>
    <p:sldId id="1131" r:id="rId10"/>
    <p:sldId id="1188" r:id="rId11"/>
    <p:sldId id="1132" r:id="rId12"/>
    <p:sldId id="1250" r:id="rId13"/>
    <p:sldId id="1251" r:id="rId14"/>
    <p:sldId id="1242" r:id="rId15"/>
    <p:sldId id="1231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248"/>
            <p14:sldId id="1249"/>
          </p14:sldIdLst>
        </p14:section>
        <p14:section name="市场节奏" id="{D8B0A2C5-1F55-4F56-9B21-CF550DA541C3}">
          <p14:sldIdLst>
            <p14:sldId id="878"/>
            <p14:sldId id="1131"/>
            <p14:sldId id="1188"/>
            <p14:sldId id="1132"/>
            <p14:sldId id="1250"/>
            <p14:sldId id="1251"/>
            <p14:sldId id="1242"/>
          </p14:sldIdLst>
        </p14:section>
        <p14:section name="无标题节" id="{5F52EC0A-C796-4C5F-8D81-8C50DD54411E}">
          <p14:sldIdLst>
            <p14:sldId id="1231"/>
          </p14:sldIdLst>
        </p14:section>
      </p14:sectionLst>
    </p:ext>
    <p:ext uri="{EFAFB233-063F-42B5-8137-9DF3F51BA10A}">
      <p15:sldGuideLst xmlns:p15="http://schemas.microsoft.com/office/powerpoint/2012/main">
        <p15:guide id="1" pos="6959" userDrawn="1">
          <p15:clr>
            <a:srgbClr val="A4A3A4"/>
          </p15:clr>
        </p15:guide>
        <p15:guide id="4" pos="6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59"/>
        <p:guide pos="68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30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22.png"/><Relationship Id="rId3" Type="http://schemas.openxmlformats.org/officeDocument/2006/relationships/tags" Target="../tags/tag27.xml"/><Relationship Id="rId2" Type="http://schemas.openxmlformats.org/officeDocument/2006/relationships/image" Target="../media/image21.png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tags" Target="../tags/tag18.xml"/><Relationship Id="rId2" Type="http://schemas.openxmlformats.org/officeDocument/2006/relationships/image" Target="../media/image3.jpeg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中山东路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1098550" y="591629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线上线下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共进股份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1851025"/>
            <a:ext cx="5045075" cy="39287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775" y="1851025"/>
            <a:ext cx="5236210" cy="39293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399859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365" y="1656080"/>
            <a:ext cx="6202680" cy="40563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毛老板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909060" y="6000115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建设工业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0590" y="1579245"/>
            <a:ext cx="7527290" cy="44208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上塘路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311910" y="5845175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君禾股份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020" y="1734185"/>
            <a:ext cx="5259070" cy="4110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680" y="1734185"/>
            <a:ext cx="4980305" cy="4111625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6565900" y="59042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海得控制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陈小群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937635" y="5904230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国星光电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6235" y="1578610"/>
            <a:ext cx="5918835" cy="42081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r>
              <a:rPr lang="zh-CN" altLang="en-US" dirty="0"/>
              <a:t>湖里大道</a:t>
            </a:r>
            <a:endParaRPr dirty="0"/>
          </a:p>
        </p:txBody>
      </p:sp>
      <p:sp>
        <p:nvSpPr>
          <p:cNvPr id="7" name="文本占位符 5"/>
          <p:cNvSpPr/>
          <p:nvPr/>
        </p:nvSpPr>
        <p:spPr>
          <a:xfrm>
            <a:off x="1179195" y="58381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电光科技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/>
        </p:nvSpPr>
        <p:spPr>
          <a:xfrm>
            <a:off x="6355715" y="58972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国星光电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0420" y="1803400"/>
            <a:ext cx="5132705" cy="40347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85" y="1803400"/>
            <a:ext cx="5300980" cy="40341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思明南路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04845" y="1687830"/>
            <a:ext cx="5782945" cy="4278630"/>
          </a:xfrm>
          <a:prstGeom prst="rect">
            <a:avLst/>
          </a:prstGeom>
        </p:spPr>
      </p:pic>
      <p:sp>
        <p:nvSpPr>
          <p:cNvPr id="8" name="文本占位符 5"/>
          <p:cNvSpPr/>
          <p:nvPr>
            <p:custDataLst>
              <p:tags r:id="rId3"/>
            </p:custDataLst>
          </p:nvPr>
        </p:nvSpPr>
        <p:spPr>
          <a:xfrm>
            <a:off x="3861435" y="59664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博通集成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370" y="1562100"/>
            <a:ext cx="6567170" cy="4404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1098550" y="591629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电光科技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亿道信息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15" y="1578610"/>
            <a:ext cx="5001260" cy="43376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585" y="1578610"/>
            <a:ext cx="5288915" cy="43402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66.9,&quot;left&quot;:70.25,&quot;top&quot;:132.9,&quot;width&quot;:817.25}"/>
</p:tagLst>
</file>

<file path=ppt/tags/tag18.xml><?xml version="1.0" encoding="utf-8"?>
<p:tagLst xmlns:p="http://schemas.openxmlformats.org/presentationml/2006/main">
  <p:tag name="KSO_WM_DIAGRAM_VIRTUALLY_FRAME" val="{&quot;height&quot;:366.9,&quot;left&quot;:70.25,&quot;top&quot;:132.9,&quot;width&quot;:817.25}"/>
</p:tagLst>
</file>

<file path=ppt/tags/tag19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1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2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3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WPS 演示</Application>
  <PresentationFormat>宽屏</PresentationFormat>
  <Paragraphs>72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1319</cp:revision>
  <dcterms:created xsi:type="dcterms:W3CDTF">2019-06-19T02:08:00Z</dcterms:created>
  <dcterms:modified xsi:type="dcterms:W3CDTF">2025-01-02T08:59:36Z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652EBA5222724EE08E2C97D646B5827F_13</vt:lpwstr>
  </property>
</Properties>
</file>