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869" r:id="rId6"/>
    <p:sldId id="1205" r:id="rId7"/>
    <p:sldId id="1206" r:id="rId8"/>
    <p:sldId id="1053" r:id="rId9"/>
    <p:sldId id="1183" r:id="rId10"/>
    <p:sldId id="878" r:id="rId11"/>
    <p:sldId id="1131" r:id="rId12"/>
    <p:sldId id="1191" r:id="rId13"/>
    <p:sldId id="1132" r:id="rId14"/>
    <p:sldId id="1170" r:id="rId15"/>
    <p:sldId id="1184" r:id="rId16"/>
    <p:sldId id="119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05"/>
            <p14:sldId id="1206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情绪修复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指数弱反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81465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1.2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2107565" y="1578610"/>
            <a:ext cx="8143875" cy="4156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96578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1.2 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6920" y="1623060"/>
            <a:ext cx="8050530" cy="4336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0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-3</a:t>
            </a:r>
            <a:r>
              <a:rPr b="1">
                <a:solidFill>
                  <a:srgbClr val="FF0000"/>
                </a:solidFill>
              </a:rPr>
              <a:t>成仓，指数下跌调整中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" y="1578610"/>
            <a:ext cx="4782185" cy="4138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1578610"/>
            <a:ext cx="4871085" cy="4138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660" y="1801495"/>
            <a:ext cx="5043170" cy="3669030"/>
          </a:xfrm>
          <a:prstGeom prst="rect">
            <a:avLst/>
          </a:prstGeom>
        </p:spPr>
      </p:pic>
      <p:sp>
        <p:nvSpPr>
          <p:cNvPr id="7" name="文本占位符 6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0" y="1801495"/>
            <a:ext cx="5311140" cy="3658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短线情绪图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4295" y="1768475"/>
            <a:ext cx="6962775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4620" y="1578610"/>
            <a:ext cx="4011295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350" y="1578610"/>
            <a:ext cx="5067300" cy="4648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774690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白酒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演示</Application>
  <PresentationFormat>宽屏</PresentationFormat>
  <Paragraphs>68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1303</cp:revision>
  <dcterms:created xsi:type="dcterms:W3CDTF">2019-06-19T02:08:00Z</dcterms:created>
  <dcterms:modified xsi:type="dcterms:W3CDTF">2025-01-03T00:42:37Z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0414B99DB21C4FFF88ADF985FD114356_13</vt:lpwstr>
  </property>
</Properties>
</file>