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868" r:id="rId3"/>
    <p:sldId id="877" r:id="rId5"/>
    <p:sldId id="1493" r:id="rId6"/>
    <p:sldId id="1518" r:id="rId7"/>
    <p:sldId id="1517" r:id="rId8"/>
    <p:sldId id="1519" r:id="rId9"/>
    <p:sldId id="878" r:id="rId10"/>
    <p:sldId id="1491" r:id="rId11"/>
    <p:sldId id="1513" r:id="rId12"/>
    <p:sldId id="1514" r:id="rId13"/>
    <p:sldId id="1511" r:id="rId14"/>
    <p:sldId id="1512" r:id="rId15"/>
    <p:sldId id="1515" r:id="rId16"/>
    <p:sldId id="1503" r:id="rId17"/>
    <p:sldId id="1506" r:id="rId18"/>
    <p:sldId id="1507" r:id="rId19"/>
    <p:sldId id="1516" r:id="rId20"/>
    <p:sldId id="1331" r:id="rId21"/>
    <p:sldId id="1332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93"/>
            <p14:sldId id="1518"/>
            <p14:sldId id="1517"/>
            <p14:sldId id="1519"/>
          </p14:sldIdLst>
        </p14:section>
        <p14:section name="一线游资" id="{D8B0A2C5-1F55-4F56-9B21-CF550DA541C3}">
          <p14:sldIdLst>
            <p14:sldId id="878"/>
            <p14:sldId id="1491"/>
            <p14:sldId id="1513"/>
            <p14:sldId id="1514"/>
            <p14:sldId id="1511"/>
            <p14:sldId id="1512"/>
            <p14:sldId id="1515"/>
            <p14:sldId id="1503"/>
            <p14:sldId id="1506"/>
            <p14:sldId id="1507"/>
            <p14:sldId id="1516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5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png"/><Relationship Id="rId3" Type="http://schemas.openxmlformats.org/officeDocument/2006/relationships/tags" Target="../tags/tag36.xml"/><Relationship Id="rId2" Type="http://schemas.openxmlformats.org/officeDocument/2006/relationships/image" Target="../media/image17.png"/><Relationship Id="rId1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0.png"/><Relationship Id="rId3" Type="http://schemas.openxmlformats.org/officeDocument/2006/relationships/tags" Target="../tags/tag38.xml"/><Relationship Id="rId2" Type="http://schemas.openxmlformats.org/officeDocument/2006/relationships/image" Target="../media/image19.png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0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4.png"/><Relationship Id="rId3" Type="http://schemas.openxmlformats.org/officeDocument/2006/relationships/tags" Target="../tags/tag42.xml"/><Relationship Id="rId2" Type="http://schemas.openxmlformats.org/officeDocument/2006/relationships/image" Target="../media/image23.png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image" Target="../media/image31.png"/><Relationship Id="rId3" Type="http://schemas.openxmlformats.org/officeDocument/2006/relationships/tags" Target="../tags/tag48.xml"/><Relationship Id="rId2" Type="http://schemas.openxmlformats.org/officeDocument/2006/relationships/image" Target="../media/image30.png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8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1.xml"/><Relationship Id="rId3" Type="http://schemas.openxmlformats.org/officeDocument/2006/relationships/image" Target="../media/image13.png"/><Relationship Id="rId2" Type="http://schemas.openxmlformats.org/officeDocument/2006/relationships/tags" Target="../tags/tag30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1431925" y="588327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普利特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>
            <p:custDataLst>
              <p:tags r:id="rId2"/>
            </p:custDataLst>
          </p:nvPr>
        </p:nvSpPr>
        <p:spPr>
          <a:xfrm>
            <a:off x="6674485" y="591312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雷科防务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" y="1578610"/>
            <a:ext cx="5201920" cy="4229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390" y="1578610"/>
            <a:ext cx="4935855" cy="42284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上塘路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89026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三博脑科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940" y="1603375"/>
            <a:ext cx="7256145" cy="42868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思明南路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6791325" y="595693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爱朋医疗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5" y="1645920"/>
            <a:ext cx="5206365" cy="424434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3"/>
            </p:custDataLst>
          </p:nvPr>
        </p:nvSpPr>
        <p:spPr>
          <a:xfrm>
            <a:off x="1229995" y="595757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志特新材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685" y="1645920"/>
            <a:ext cx="5033010" cy="42437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思明南路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1699895" y="594233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友邦吊顶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1578610"/>
            <a:ext cx="5501640" cy="4363720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3"/>
            </p:custDataLst>
          </p:nvPr>
        </p:nvSpPr>
        <p:spPr>
          <a:xfrm>
            <a:off x="6492240" y="594233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锦好医疗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50" y="1578610"/>
            <a:ext cx="4906010" cy="4349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消闲派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6749415" y="595630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中超控股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" y="1715135"/>
            <a:ext cx="5176520" cy="4241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1715135"/>
            <a:ext cx="5033645" cy="424053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4"/>
            </p:custDataLst>
          </p:nvPr>
        </p:nvSpPr>
        <p:spPr>
          <a:xfrm>
            <a:off x="1355725" y="595630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利欧股份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消闲派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6611620" y="595185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北斗星通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" y="1657985"/>
            <a:ext cx="5231130" cy="421259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3"/>
            </p:custDataLst>
          </p:nvPr>
        </p:nvSpPr>
        <p:spPr>
          <a:xfrm>
            <a:off x="1297305" y="594995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海格通信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1657985"/>
            <a:ext cx="4831080" cy="4214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59555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强力新材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30" y="1626235"/>
            <a:ext cx="6784975" cy="41802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相城大道</a:t>
            </a:r>
            <a:r>
              <a:rPr lang="en-US" altLang="zh-CN" dirty="0"/>
              <a:t>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59555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道氏技术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578610"/>
            <a:ext cx="7361555" cy="43770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金开大道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N</a:t>
            </a:r>
            <a:r>
              <a:rPr b="1">
                <a:solidFill>
                  <a:srgbClr val="FF0000"/>
                </a:solidFill>
              </a:rPr>
              <a:t>陕旅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0" y="1578610"/>
            <a:ext cx="8722995" cy="43757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章盟主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中国卫星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25" y="1584325"/>
            <a:ext cx="5462270" cy="4363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徐晓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航天工程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30" y="1539875"/>
            <a:ext cx="5641975" cy="4414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陈小群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1069340" y="5953760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鲁信创投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565" y="1578610"/>
            <a:ext cx="4916805" cy="4375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1584325"/>
            <a:ext cx="4983480" cy="4369435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4"/>
            </p:custDataLst>
          </p:nvPr>
        </p:nvSpPr>
        <p:spPr>
          <a:xfrm>
            <a:off x="5958840" y="5953760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通宇通讯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中山东路</a:t>
            </a:r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岩山科技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290" y="1578610"/>
            <a:ext cx="7244715" cy="43668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825" y="1649095"/>
            <a:ext cx="5264785" cy="423418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1431925" y="588327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山子高科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1649095"/>
            <a:ext cx="4958715" cy="4233545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6674485" y="591312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美好医疗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1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2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3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41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42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43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4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4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4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WPS 演示</Application>
  <PresentationFormat>宽屏</PresentationFormat>
  <Paragraphs>108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1416</cp:revision>
  <dcterms:created xsi:type="dcterms:W3CDTF">2019-06-19T02:08:00Z</dcterms:created>
  <dcterms:modified xsi:type="dcterms:W3CDTF">2026-01-06T09:07:16Z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5CD3E5B1C9DA48DF8E41965886430A58_13</vt:lpwstr>
  </property>
</Properties>
</file>