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49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12" r:id="rId10"/>
    <p:sldId id="1515" r:id="rId11"/>
    <p:sldId id="878" r:id="rId12"/>
    <p:sldId id="1514" r:id="rId13"/>
    <p:sldId id="1516" r:id="rId14"/>
    <p:sldId id="1467" r:id="rId15"/>
    <p:sldId id="1511" r:id="rId16"/>
    <p:sldId id="1509" r:id="rId17"/>
    <p:sldId id="1510" r:id="rId18"/>
    <p:sldId id="1508" r:id="rId19"/>
    <p:sldId id="1506" r:id="rId20"/>
    <p:sldId id="1505" r:id="rId21"/>
    <p:sldId id="1502" r:id="rId22"/>
    <p:sldId id="1501" r:id="rId23"/>
    <p:sldId id="1500" r:id="rId24"/>
    <p:sldId id="1495" r:id="rId25"/>
    <p:sldId id="1494" r:id="rId26"/>
    <p:sldId id="1493" r:id="rId27"/>
    <p:sldId id="1491" r:id="rId28"/>
    <p:sldId id="1489" r:id="rId29"/>
    <p:sldId id="1487" r:id="rId30"/>
    <p:sldId id="1483" r:id="rId31"/>
    <p:sldId id="1482" r:id="rId32"/>
    <p:sldId id="1480" r:id="rId33"/>
    <p:sldId id="1479" r:id="rId34"/>
    <p:sldId id="1478" r:id="rId35"/>
    <p:sldId id="1475" r:id="rId36"/>
    <p:sldId id="1474" r:id="rId37"/>
    <p:sldId id="1472" r:id="rId38"/>
    <p:sldId id="1470" r:id="rId39"/>
    <p:sldId id="1469" r:id="rId40"/>
    <p:sldId id="1466" r:id="rId41"/>
    <p:sldId id="1463" r:id="rId42"/>
    <p:sldId id="1184" r:id="rId43"/>
    <p:sldId id="1486" r:id="rId44"/>
    <p:sldId id="1497" r:id="rId45"/>
    <p:sldId id="1507" r:id="rId46"/>
    <p:sldId id="1426" r:id="rId47"/>
    <p:sldId id="1355" r:id="rId48"/>
  </p:sldIdLst>
  <p:sldSz cx="12192000" cy="6858000"/>
  <p:notesSz cx="6858000" cy="9144000"/>
  <p:custDataLst>
    <p:tags r:id="rId5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12"/>
            <p14:sldId id="1515"/>
          </p14:sldIdLst>
        </p14:section>
        <p14:section name="市场节奏" id="{D8B0A2C5-1F55-4F56-9B21-CF550DA541C3}">
          <p14:sldIdLst>
            <p14:sldId id="878"/>
            <p14:sldId id="1514"/>
            <p14:sldId id="1516"/>
            <p14:sldId id="1467"/>
            <p14:sldId id="1511"/>
            <p14:sldId id="1509"/>
            <p14:sldId id="1510"/>
            <p14:sldId id="1508"/>
            <p14:sldId id="1506"/>
            <p14:sldId id="1505"/>
            <p14:sldId id="1502"/>
            <p14:sldId id="1501"/>
            <p14:sldId id="1500"/>
            <p14:sldId id="1495"/>
            <p14:sldId id="1494"/>
            <p14:sldId id="1493"/>
            <p14:sldId id="1491"/>
            <p14:sldId id="1489"/>
            <p14:sldId id="1487"/>
            <p14:sldId id="1483"/>
            <p14:sldId id="1482"/>
            <p14:sldId id="1480"/>
            <p14:sldId id="1479"/>
            <p14:sldId id="1478"/>
            <p14:sldId id="1475"/>
            <p14:sldId id="1474"/>
            <p14:sldId id="1472"/>
            <p14:sldId id="1470"/>
            <p14:sldId id="1469"/>
            <p14:sldId id="1466"/>
            <p14:sldId id="1463"/>
            <p14:sldId id="1184"/>
            <p14:sldId id="1486"/>
            <p14:sldId id="149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4" Type="http://schemas.openxmlformats.org/officeDocument/2006/relationships/tags" Target="tags/tag28.xml"/><Relationship Id="rId53" Type="http://schemas.openxmlformats.org/officeDocument/2006/relationships/commentAuthors" Target="commentAuthors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2.xml"/><Relationship Id="rId49" Type="http://schemas.openxmlformats.org/officeDocument/2006/relationships/handoutMaster" Target="handoutMasters/handoutMaster1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image" Target="../media/image87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1" Type="http://schemas.openxmlformats.org/officeDocument/2006/relationships/image" Target="../media/image1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1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1" Type="http://schemas.openxmlformats.org/officeDocument/2006/relationships/image" Target="../media/image114.png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1.png"/><Relationship Id="rId8" Type="http://schemas.openxmlformats.org/officeDocument/2006/relationships/image" Target="../media/image120.png"/><Relationship Id="rId7" Type="http://schemas.openxmlformats.org/officeDocument/2006/relationships/image" Target="../media/image119.png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3" Type="http://schemas.openxmlformats.org/officeDocument/2006/relationships/image" Target="../media/image115.png"/><Relationship Id="rId2" Type="http://schemas.openxmlformats.org/officeDocument/2006/relationships/image" Target="../media/image112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122.png"/><Relationship Id="rId1" Type="http://schemas.openxmlformats.org/officeDocument/2006/relationships/image" Target="../media/image111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123.png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54938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增量行情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刷新历史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12. 31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0265" y="1348740"/>
            <a:ext cx="2734945" cy="50507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2685" y="1578610"/>
            <a:ext cx="743077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0120" y="4959350"/>
            <a:ext cx="3956050" cy="14401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12. 30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372235"/>
            <a:ext cx="2491740" cy="49307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120" y="1578610"/>
            <a:ext cx="771271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270" y="4338955"/>
            <a:ext cx="4226560" cy="148971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50010"/>
            <a:ext cx="2573020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730" y="1578610"/>
            <a:ext cx="7781290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035" y="4526280"/>
            <a:ext cx="4324985" cy="163385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5835" y="1407160"/>
            <a:ext cx="2479675" cy="495617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325" y="1578610"/>
            <a:ext cx="762317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5" y="4465955"/>
            <a:ext cx="4333875" cy="150685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3925" y="1391920"/>
            <a:ext cx="2555240" cy="50069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395" y="1592580"/>
            <a:ext cx="7844790" cy="43802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515" y="4516755"/>
            <a:ext cx="4090670" cy="138557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4080" y="1384935"/>
            <a:ext cx="2453640" cy="49237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450" y="1638935"/>
            <a:ext cx="7924800" cy="43345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450" y="4455160"/>
            <a:ext cx="4117975" cy="15176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12. 25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945" y="1329690"/>
            <a:ext cx="2518410" cy="50704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050" y="1581150"/>
            <a:ext cx="7906385" cy="43891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855" y="3681730"/>
            <a:ext cx="4386580" cy="150241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7245" y="1383665"/>
            <a:ext cx="269748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695" y="1645285"/>
            <a:ext cx="7676515" cy="43275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390" y="4112260"/>
            <a:ext cx="3410585" cy="122809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6455" y="1401445"/>
            <a:ext cx="2676525" cy="49790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5" y="1578610"/>
            <a:ext cx="7729855" cy="43903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805" y="4398645"/>
            <a:ext cx="4250690" cy="15703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0915" y="1308100"/>
            <a:ext cx="2508885" cy="5035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610360"/>
            <a:ext cx="7659370" cy="43300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512310"/>
            <a:ext cx="4402455" cy="14605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235" y="1383665"/>
            <a:ext cx="2700655" cy="49879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1578610"/>
            <a:ext cx="763841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440" y="4246880"/>
            <a:ext cx="4632325" cy="1726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12. 10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8525" y="1318895"/>
            <a:ext cx="2704465" cy="50971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100" y="1578610"/>
            <a:ext cx="7597140" cy="43884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3605" y="4450080"/>
            <a:ext cx="4064635" cy="151701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7410" y="1348105"/>
            <a:ext cx="2840990" cy="49803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110" y="1633855"/>
            <a:ext cx="7534910" cy="43389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3865880"/>
            <a:ext cx="4287520" cy="153924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12. 08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1310005"/>
            <a:ext cx="2635250" cy="50673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64145" cy="44837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140" y="4511040"/>
            <a:ext cx="4229100" cy="155130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005" y="1313180"/>
            <a:ext cx="2655570" cy="49879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75" y="1578610"/>
            <a:ext cx="7664450" cy="43910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635" y="4254500"/>
            <a:ext cx="5459730" cy="17151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12. 02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5025" y="1348740"/>
            <a:ext cx="2547620" cy="5074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740" y="1578610"/>
            <a:ext cx="789940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880" y="4375150"/>
            <a:ext cx="5255895" cy="159766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3430" y="1341120"/>
            <a:ext cx="2577465" cy="49409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8525" y="1578610"/>
            <a:ext cx="787082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520" y="3429000"/>
            <a:ext cx="4459605" cy="14230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5185" y="1330960"/>
            <a:ext cx="2645410" cy="49803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85" y="1578610"/>
            <a:ext cx="7623175" cy="43167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535" y="4504690"/>
            <a:ext cx="3971925" cy="13906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0905" y="1578610"/>
            <a:ext cx="7877810" cy="4453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80" y="1355725"/>
            <a:ext cx="2489835" cy="5086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1985" y="4325620"/>
            <a:ext cx="5586730" cy="16471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满仓，指数上升趋势中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6470" y="1578610"/>
            <a:ext cx="5005070" cy="44469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7130" y="1578610"/>
            <a:ext cx="4712970" cy="44157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685" y="1348105"/>
            <a:ext cx="2548890" cy="50228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940" y="1578610"/>
            <a:ext cx="787908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8685" y="4364990"/>
            <a:ext cx="5347970" cy="154559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6920" y="1348740"/>
            <a:ext cx="2778125" cy="5041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360" y="1578610"/>
            <a:ext cx="7631430" cy="439229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370" y="4739005"/>
            <a:ext cx="4249420" cy="129857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3435" y="1322705"/>
            <a:ext cx="2522220" cy="49974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70" y="1578610"/>
            <a:ext cx="7797165" cy="427482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290" y="4099560"/>
            <a:ext cx="4906645" cy="175387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6770" y="1334135"/>
            <a:ext cx="2509520" cy="49618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77175" cy="42976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5" y="4286250"/>
            <a:ext cx="4379595" cy="15900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2175" y="1322705"/>
            <a:ext cx="273494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5700" y="1578610"/>
            <a:ext cx="761492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235" y="4562475"/>
            <a:ext cx="4350385" cy="141033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860" y="1365885"/>
            <a:ext cx="2540000" cy="49625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690" y="1578610"/>
            <a:ext cx="778573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9065" y="5093335"/>
            <a:ext cx="3589020" cy="98679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6935" y="1377950"/>
            <a:ext cx="2497455" cy="50063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3610" y="1578610"/>
            <a:ext cx="7844155" cy="43802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1335" y="4506595"/>
            <a:ext cx="4456430" cy="145224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370" y="1380490"/>
            <a:ext cx="2487295" cy="50584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435" y="1578610"/>
            <a:ext cx="7811135" cy="44646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780" y="4401185"/>
            <a:ext cx="4984115" cy="164211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3120" y="1578610"/>
            <a:ext cx="5137150" cy="44100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835" y="1769110"/>
            <a:ext cx="5163820" cy="402907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广和通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恒逸石化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兴业证券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南京商旅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中百集团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--4%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厦门港务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北汽蓝谷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12.17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12.18 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12.22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南宁百货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神剑股份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+46%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首开股份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北斗星通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拓维信息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白银有色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-8%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越秀资本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佳都科技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万向钱潮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1.5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1.6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符合模式的个股：苏大维格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3380" y="1577975"/>
            <a:ext cx="8623300" cy="43732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4010" y="1578610"/>
            <a:ext cx="3638550" cy="429641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1874211" y="550985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相关概念：金融概念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相关个股：利欧股份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岩山科技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鲁信创投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8045" y="1578610"/>
            <a:ext cx="4906010" cy="4576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0745" y="1578610"/>
            <a:ext cx="5320030" cy="4519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95015" y="1578610"/>
            <a:ext cx="5305425" cy="45650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1809</Words>
  <Application>WPS 演示</Application>
  <PresentationFormat>宽屏</PresentationFormat>
  <Paragraphs>327</Paragraphs>
  <Slides>45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67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1540</cp:revision>
  <dcterms:created xsi:type="dcterms:W3CDTF">2019-06-19T02:08:00Z</dcterms:created>
  <dcterms:modified xsi:type="dcterms:W3CDTF">2026-01-07T00:54:01Z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4DAC44DC0C9D40C79831A7BE9A2106FE_13</vt:lpwstr>
  </property>
</Properties>
</file>