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493" r:id="rId6"/>
    <p:sldId id="1518" r:id="rId7"/>
    <p:sldId id="1517" r:id="rId8"/>
    <p:sldId id="1520" r:id="rId9"/>
    <p:sldId id="1519" r:id="rId10"/>
    <p:sldId id="878" r:id="rId11"/>
    <p:sldId id="1491" r:id="rId12"/>
    <p:sldId id="1521" r:id="rId13"/>
    <p:sldId id="1513" r:id="rId14"/>
    <p:sldId id="1514" r:id="rId15"/>
    <p:sldId id="1511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518"/>
            <p14:sldId id="1517"/>
            <p14:sldId id="1520"/>
            <p14:sldId id="1519"/>
          </p14:sldIdLst>
        </p14:section>
        <p14:section name="一线游资" id="{D8B0A2C5-1F55-4F56-9B21-CF550DA541C3}">
          <p14:sldIdLst>
            <p14:sldId id="878"/>
            <p14:sldId id="1491"/>
            <p14:sldId id="1521"/>
            <p14:sldId id="1513"/>
            <p14:sldId id="1514"/>
            <p14:sldId id="151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4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21.png"/><Relationship Id="rId3" Type="http://schemas.openxmlformats.org/officeDocument/2006/relationships/tags" Target="../tags/tag38.xml"/><Relationship Id="rId2" Type="http://schemas.openxmlformats.org/officeDocument/2006/relationships/image" Target="../media/image20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消闲派</a:t>
            </a:r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岩山科技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1578610"/>
            <a:ext cx="710247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170680" y="588327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雪人集团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1578610"/>
            <a:ext cx="6775450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776095" y="581152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海兰信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5" y="1650365"/>
            <a:ext cx="4811395" cy="4161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10" y="1650365"/>
            <a:ext cx="4985385" cy="4160520"/>
          </a:xfrm>
          <a:prstGeom prst="rect">
            <a:avLst/>
          </a:prstGeom>
        </p:spPr>
      </p:pic>
      <p:sp>
        <p:nvSpPr>
          <p:cNvPr id="9" name="文本占位符 5"/>
          <p:cNvSpPr/>
          <p:nvPr>
            <p:custDataLst>
              <p:tags r:id="rId4"/>
            </p:custDataLst>
          </p:nvPr>
        </p:nvSpPr>
        <p:spPr>
          <a:xfrm>
            <a:off x="6285865" y="58413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中国一重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相城大道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89026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乾照光电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1583690"/>
            <a:ext cx="6720840" cy="4300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炒股养家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航天电器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45" y="1578610"/>
            <a:ext cx="53784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r>
              <a:rPr lang="en-US" altLang="zh-CN" dirty="0"/>
              <a:t>  </a:t>
            </a:r>
            <a:r>
              <a:rPr dirty="0"/>
              <a:t>章盟主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通宇通讯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65" y="1628775"/>
            <a:ext cx="7001510" cy="4274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泰胜风能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35" y="1578610"/>
            <a:ext cx="7134860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东方明珠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78610"/>
            <a:ext cx="5418455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568700" y="587311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金风科技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1578610"/>
            <a:ext cx="7049770" cy="42849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成都系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杭萧钢构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30" y="1578610"/>
            <a:ext cx="5222875" cy="43573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3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WPS 演示</Application>
  <PresentationFormat>宽屏</PresentationFormat>
  <Paragraphs>80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1417</cp:revision>
  <dcterms:created xsi:type="dcterms:W3CDTF">2019-06-19T02:08:00Z</dcterms:created>
  <dcterms:modified xsi:type="dcterms:W3CDTF">2026-01-08T09:05:09Z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EEEFD09FB7664859A2BC76BB3A8E496F_13</vt:lpwstr>
  </property>
</Properties>
</file>