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1515" r:id="rId11"/>
    <p:sldId id="878" r:id="rId12"/>
    <p:sldId id="1514" r:id="rId13"/>
    <p:sldId id="1517" r:id="rId14"/>
    <p:sldId id="1516" r:id="rId15"/>
    <p:sldId id="1467" r:id="rId16"/>
    <p:sldId id="1511" r:id="rId17"/>
    <p:sldId id="1509" r:id="rId18"/>
    <p:sldId id="1510" r:id="rId19"/>
    <p:sldId id="1508" r:id="rId20"/>
    <p:sldId id="1506" r:id="rId21"/>
    <p:sldId id="1505" r:id="rId22"/>
    <p:sldId id="1502" r:id="rId23"/>
    <p:sldId id="1501" r:id="rId24"/>
    <p:sldId id="1500" r:id="rId25"/>
    <p:sldId id="1495" r:id="rId26"/>
    <p:sldId id="1494" r:id="rId27"/>
    <p:sldId id="1493" r:id="rId28"/>
    <p:sldId id="1491" r:id="rId29"/>
    <p:sldId id="1489" r:id="rId30"/>
    <p:sldId id="1487" r:id="rId31"/>
    <p:sldId id="1483" r:id="rId32"/>
    <p:sldId id="1482" r:id="rId33"/>
    <p:sldId id="1480" r:id="rId34"/>
    <p:sldId id="1479" r:id="rId35"/>
    <p:sldId id="1478" r:id="rId36"/>
    <p:sldId id="1475" r:id="rId37"/>
    <p:sldId id="1474" r:id="rId38"/>
    <p:sldId id="1472" r:id="rId39"/>
    <p:sldId id="1470" r:id="rId40"/>
    <p:sldId id="1469" r:id="rId41"/>
    <p:sldId id="1466" r:id="rId42"/>
    <p:sldId id="1463" r:id="rId43"/>
    <p:sldId id="1184" r:id="rId44"/>
    <p:sldId id="1486" r:id="rId45"/>
    <p:sldId id="1497" r:id="rId46"/>
    <p:sldId id="1507" r:id="rId47"/>
    <p:sldId id="1426" r:id="rId48"/>
    <p:sldId id="1355" r:id="rId49"/>
  </p:sldIdLst>
  <p:sldSz cx="12192000" cy="6858000"/>
  <p:notesSz cx="6858000" cy="9144000"/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  <p14:sldId id="1515"/>
          </p14:sldIdLst>
        </p14:section>
        <p14:section name="市场节奏" id="{D8B0A2C5-1F55-4F56-9B21-CF550DA541C3}">
          <p14:sldIdLst>
            <p14:sldId id="878"/>
            <p14:sldId id="1514"/>
            <p14:sldId id="1517"/>
            <p14:sldId id="1516"/>
            <p14:sldId id="1467"/>
            <p14:sldId id="1511"/>
            <p14:sldId id="1509"/>
            <p14:sldId id="1510"/>
            <p14:sldId id="1508"/>
            <p14:sldId id="1506"/>
            <p14:sldId id="1505"/>
            <p14:sldId id="1502"/>
            <p14:sldId id="1501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86"/>
            <p14:sldId id="149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28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1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4.png"/><Relationship Id="rId8" Type="http://schemas.openxmlformats.org/officeDocument/2006/relationships/image" Target="../media/image123.png"/><Relationship Id="rId7" Type="http://schemas.openxmlformats.org/officeDocument/2006/relationships/image" Target="../media/image122.png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25.png"/><Relationship Id="rId1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126.png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493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聚焦核心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聚焦主线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12. 31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348740"/>
            <a:ext cx="2734945" cy="5050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685" y="1578610"/>
            <a:ext cx="743077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20" y="4959350"/>
            <a:ext cx="3956050" cy="14401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12. 30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372235"/>
            <a:ext cx="2491740" cy="4930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120" y="1578610"/>
            <a:ext cx="771271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4338955"/>
            <a:ext cx="4226560" cy="14897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50010"/>
            <a:ext cx="2573020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1578610"/>
            <a:ext cx="778129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35" y="4526280"/>
            <a:ext cx="4324985" cy="16338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407160"/>
            <a:ext cx="2479675" cy="4956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578610"/>
            <a:ext cx="762317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5" y="4465955"/>
            <a:ext cx="4333875" cy="15068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1391920"/>
            <a:ext cx="2555240" cy="5006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92580"/>
            <a:ext cx="7844790" cy="4380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15" y="4516755"/>
            <a:ext cx="4090670" cy="13855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1384935"/>
            <a:ext cx="2453640" cy="4923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1638935"/>
            <a:ext cx="7924800" cy="4334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4455160"/>
            <a:ext cx="4117975" cy="1517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12. 25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1329690"/>
            <a:ext cx="2518410" cy="507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581150"/>
            <a:ext cx="7906385" cy="4389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55" y="3681730"/>
            <a:ext cx="438658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383665"/>
            <a:ext cx="269748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5" y="1645285"/>
            <a:ext cx="7676515" cy="4327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12260"/>
            <a:ext cx="3410585" cy="1228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401445"/>
            <a:ext cx="2676525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1578610"/>
            <a:ext cx="7729855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4398645"/>
            <a:ext cx="4250690" cy="15703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1577975"/>
            <a:ext cx="4793615" cy="4491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77975"/>
            <a:ext cx="448119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1631315"/>
            <a:ext cx="4941570" cy="4210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1729740"/>
            <a:ext cx="5227955" cy="38385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12.22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南宁百货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神剑股份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北斗星通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拓维信息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白银有色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越秀资本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佳都科技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苏大维格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符合模式的个股：华林证券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015" y="1619885"/>
            <a:ext cx="7542530" cy="42900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3160" y="1578610"/>
            <a:ext cx="4805680" cy="460946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098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相关概念：可控核聚变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相关个股：雪人集团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远东股份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中国西电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708785"/>
            <a:ext cx="10447020" cy="2999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835" y="4708525"/>
            <a:ext cx="5596890" cy="168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0" y="1578610"/>
            <a:ext cx="6584315" cy="46310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WPS 演示</Application>
  <PresentationFormat>宽屏</PresentationFormat>
  <Paragraphs>333</Paragraphs>
  <Slides>46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1541</cp:revision>
  <dcterms:created xsi:type="dcterms:W3CDTF">2019-06-19T02:08:00Z</dcterms:created>
  <dcterms:modified xsi:type="dcterms:W3CDTF">2026-01-08T00:41:44Z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24A2BCA863A140A2987CD186FB41B7E8_13</vt:lpwstr>
  </property>
</Properties>
</file>