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69" r:id="rId6"/>
    <p:sldId id="1248" r:id="rId7"/>
    <p:sldId id="1249" r:id="rId8"/>
    <p:sldId id="878" r:id="rId9"/>
    <p:sldId id="1131" r:id="rId10"/>
    <p:sldId id="1258" r:id="rId11"/>
    <p:sldId id="1188" r:id="rId12"/>
    <p:sldId id="1132" r:id="rId13"/>
    <p:sldId id="1242" r:id="rId14"/>
    <p:sldId id="1231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48"/>
            <p14:sldId id="1249"/>
          </p14:sldIdLst>
        </p14:section>
        <p14:section name="市场节奏" id="{D8B0A2C5-1F55-4F56-9B21-CF550DA541C3}">
          <p14:sldIdLst>
            <p14:sldId id="878"/>
            <p14:sldId id="1131"/>
            <p14:sldId id="1258"/>
            <p14:sldId id="1188"/>
            <p14:sldId id="1132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75" userDrawn="1">
          <p15:clr>
            <a:srgbClr val="A4A3A4"/>
          </p15:clr>
        </p15:guide>
        <p15:guide id="4" pos="6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5"/>
        <p:guide pos="68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20.png"/><Relationship Id="rId3" Type="http://schemas.openxmlformats.org/officeDocument/2006/relationships/tags" Target="../tags/tag26.xml"/><Relationship Id="rId2" Type="http://schemas.openxmlformats.org/officeDocument/2006/relationships/image" Target="../media/image19.png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20.xml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N</a:t>
            </a:r>
            <a:r>
              <a:rPr dirty="0"/>
              <a:t>周二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3841115" y="59004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国货航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30" y="1578610"/>
            <a:ext cx="8346440" cy="43218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章盟主</a:t>
            </a:r>
            <a:r>
              <a:rPr lang="en-US" altLang="zh-CN" dirty="0"/>
              <a:t>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09060" y="600011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国星光电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4555" y="1578610"/>
            <a:ext cx="7400925" cy="4429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方新侠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25545" y="5882005"/>
            <a:ext cx="4194175" cy="544195"/>
          </a:xfrm>
        </p:spPr>
        <p:txBody>
          <a:bodyPr/>
          <a:p>
            <a:r>
              <a:rPr b="1">
                <a:solidFill>
                  <a:srgbClr val="FF0000"/>
                </a:solidFill>
              </a:rPr>
              <a:t>中兴通讯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5540" y="1578610"/>
            <a:ext cx="7115810" cy="4303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呼家楼</a:t>
            </a:r>
            <a:r>
              <a:rPr lang="en-US" altLang="zh-CN" dirty="0"/>
              <a:t>  </a:t>
            </a:r>
            <a:r>
              <a:rPr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37635" y="596201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兆威机电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7430" y="1583690"/>
            <a:ext cx="7247890" cy="4315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消闲派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655" y="1646555"/>
            <a:ext cx="5173345" cy="4035425"/>
          </a:xfrm>
          <a:prstGeom prst="rect">
            <a:avLst/>
          </a:prstGeom>
        </p:spPr>
      </p:pic>
      <p:sp>
        <p:nvSpPr>
          <p:cNvPr id="8" name="文本占位符 5"/>
          <p:cNvSpPr/>
          <p:nvPr/>
        </p:nvSpPr>
        <p:spPr>
          <a:xfrm>
            <a:off x="1263015" y="58458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江海股份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20" y="1646555"/>
            <a:ext cx="4881245" cy="4036060"/>
          </a:xfrm>
          <a:prstGeom prst="rect">
            <a:avLst/>
          </a:prstGeom>
        </p:spPr>
      </p:pic>
      <p:sp>
        <p:nvSpPr>
          <p:cNvPr id="10" name="文本占位符 5"/>
          <p:cNvSpPr/>
          <p:nvPr/>
        </p:nvSpPr>
        <p:spPr>
          <a:xfrm>
            <a:off x="6536055" y="58458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肇民科技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消闲派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1263015" y="58991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三花智控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0" name="文本占位符 5"/>
          <p:cNvSpPr/>
          <p:nvPr>
            <p:custDataLst>
              <p:tags r:id="rId2"/>
            </p:custDataLst>
          </p:nvPr>
        </p:nvSpPr>
        <p:spPr>
          <a:xfrm>
            <a:off x="6536055" y="59569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宝泰隆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05" y="1578610"/>
            <a:ext cx="5193665" cy="432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530" y="1578610"/>
            <a:ext cx="5170170" cy="43205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4845" y="1687830"/>
            <a:ext cx="5782945" cy="4278630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3"/>
            </p:custDataLst>
          </p:nvPr>
        </p:nvSpPr>
        <p:spPr>
          <a:xfrm>
            <a:off x="930910" y="57740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天迈科技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10" y="1784985"/>
            <a:ext cx="5029835" cy="3782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84985"/>
            <a:ext cx="5296535" cy="3786505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6"/>
            </p:custDataLst>
          </p:nvPr>
        </p:nvSpPr>
        <p:spPr>
          <a:xfrm>
            <a:off x="6514465" y="57778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来伊份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3.5,&quot;left&quot;:72.65,&quot;top&quot;:129.65,&quot;width&quot;:799.3}"/>
</p:tagLst>
</file>

<file path=ppt/tags/tag18.xml><?xml version="1.0" encoding="utf-8"?>
<p:tagLst xmlns:p="http://schemas.openxmlformats.org/presentationml/2006/main">
  <p:tag name="KSO_WM_DIAGRAM_VIRTUALLY_FRAME" val="{&quot;height&quot;:373.5,&quot;left&quot;:72.65,&quot;top&quot;:129.65,&quot;width&quot;:799.3}"/>
</p:tagLst>
</file>

<file path=ppt/tags/tag19.xml><?xml version="1.0" encoding="utf-8"?>
<p:tagLst xmlns:p="http://schemas.openxmlformats.org/presentationml/2006/main">
  <p:tag name="KSO_WM_DIAGRAM_VIRTUALLY_FRAME" val="{&quot;height&quot;:366.9,&quot;left&quot;:70.25,&quot;top&quot;:132.9,&quot;width&quot;:817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66.9,&quot;left&quot;:70.25,&quot;top&quot;:132.9,&quot;width&quot;:817.25}"/>
</p:tagLst>
</file>

<file path=ppt/tags/tag21.xml><?xml version="1.0" encoding="utf-8"?>
<p:tagLst xmlns:p="http://schemas.openxmlformats.org/presentationml/2006/main">
  <p:tag name="KSO_WM_DIAGRAM_VIRTUALLY_FRAME" val="{&quot;height&quot;:366.9,&quot;left&quot;:70.25,&quot;top&quot;:132.9,&quot;width&quot;:817.25}"/>
</p:tagLst>
</file>

<file path=ppt/tags/tag22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3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WPS 演示</Application>
  <PresentationFormat>宽屏</PresentationFormat>
  <Paragraphs>66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1320</cp:revision>
  <dcterms:created xsi:type="dcterms:W3CDTF">2019-06-19T02:08:00Z</dcterms:created>
  <dcterms:modified xsi:type="dcterms:W3CDTF">2025-01-09T08:55:11Z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04816D00697C439D952510937C524F05_13</vt:lpwstr>
  </property>
</Properties>
</file>