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06" r:id="rId7"/>
    <p:sldId id="1205" r:id="rId8"/>
    <p:sldId id="1053" r:id="rId9"/>
    <p:sldId id="878" r:id="rId10"/>
    <p:sldId id="1131" r:id="rId11"/>
    <p:sldId id="1191" r:id="rId12"/>
    <p:sldId id="1132" r:id="rId13"/>
    <p:sldId id="1170" r:id="rId14"/>
    <p:sldId id="1184" r:id="rId15"/>
    <p:sldId id="1208" r:id="rId16"/>
    <p:sldId id="1207" r:id="rId17"/>
    <p:sldId id="1190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05"/>
            <p14:sldId id="1053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4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震荡博弈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8978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1.8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578610"/>
            <a:ext cx="8481695" cy="43821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118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025525" y="1705610"/>
            <a:ext cx="4838065" cy="4006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1705610"/>
            <a:ext cx="4958715" cy="3984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118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百分比技术分析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175" y="1778635"/>
            <a:ext cx="5438140" cy="37325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110" y="1788795"/>
            <a:ext cx="5226050" cy="37611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118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情绪图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2097405" y="1578610"/>
            <a:ext cx="7622540" cy="4126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6830" y="1481455"/>
            <a:ext cx="4362450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146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1.8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664335" y="1619250"/>
            <a:ext cx="8189595" cy="42011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998</Words>
  <Application>WPS 演示</Application>
  <PresentationFormat>宽屏</PresentationFormat>
  <Paragraphs>89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1303</cp:revision>
  <dcterms:created xsi:type="dcterms:W3CDTF">2019-06-19T02:08:00Z</dcterms:created>
  <dcterms:modified xsi:type="dcterms:W3CDTF">2025-01-09T00:47:21Z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3B71F4D1D3514473AC4E865AD5582EEB_13</vt:lpwstr>
  </property>
</Properties>
</file>