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4269" r:id="rId12"/>
    <p:sldId id="4278" r:id="rId13"/>
    <p:sldId id="4272" r:id="rId14"/>
    <p:sldId id="4270" r:id="rId15"/>
    <p:sldId id="4448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zh-CN" altLang="en-US" sz="2000" dirty="0"/>
              <a:t>美国联邦通信委员会（</a:t>
            </a:r>
            <a:r>
              <a:rPr lang="en-US" altLang="zh-CN" sz="2000" dirty="0"/>
              <a:t>FCC</a:t>
            </a:r>
            <a:r>
              <a:rPr lang="zh-CN" altLang="en-US" sz="2000" dirty="0"/>
              <a:t>）的一份新文件显示，</a:t>
            </a:r>
            <a:r>
              <a:rPr lang="en-US" altLang="zh-CN" sz="2000" dirty="0"/>
              <a:t>SpaceX</a:t>
            </a:r>
            <a:r>
              <a:rPr lang="zh-CN" altLang="en-US" sz="2000" dirty="0"/>
              <a:t>正在申请发射并运营一个由至多</a:t>
            </a:r>
            <a:r>
              <a:rPr lang="en-US" altLang="zh-CN" sz="2000" dirty="0"/>
              <a:t>100</a:t>
            </a:r>
            <a:r>
              <a:rPr lang="zh-CN" altLang="en-US" sz="2000" dirty="0"/>
              <a:t>万颗卫星组成的星座，这些卫星具备前所未有的计算能力（轨道数据中心），以支持先进的人工智能。当地时间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29</a:t>
            </a:r>
            <a:r>
              <a:rPr lang="zh-CN" altLang="en-US" sz="2000" dirty="0"/>
              <a:t>日，</a:t>
            </a:r>
            <a:r>
              <a:rPr lang="en-US" altLang="zh-CN" sz="2000" dirty="0"/>
              <a:t>SpaceX</a:t>
            </a:r>
            <a:r>
              <a:rPr lang="zh-CN" altLang="en-US" sz="2000" dirty="0"/>
              <a:t>旗下星链（</a:t>
            </a:r>
            <a:r>
              <a:rPr lang="en-US" altLang="zh-CN" sz="2000" dirty="0"/>
              <a:t>Starlink</a:t>
            </a:r>
            <a:r>
              <a:rPr lang="zh-CN" altLang="en-US" sz="2000" dirty="0"/>
              <a:t>）宣布，其开发了一种名为</a:t>
            </a:r>
            <a:r>
              <a:rPr lang="en-US" altLang="zh-CN" sz="2000" dirty="0"/>
              <a:t>Stargaze</a:t>
            </a:r>
            <a:r>
              <a:rPr lang="zh-CN" altLang="en-US" sz="2000" dirty="0"/>
              <a:t>的新型空间态势感知（</a:t>
            </a:r>
            <a:r>
              <a:rPr lang="en-US" altLang="zh-CN" sz="2000" dirty="0"/>
              <a:t>SSA</a:t>
            </a:r>
            <a:r>
              <a:rPr lang="zh-CN" altLang="en-US" sz="2000" dirty="0"/>
              <a:t>）系统，可显著提高低地球轨道（</a:t>
            </a:r>
            <a:r>
              <a:rPr lang="en-US" altLang="zh-CN" sz="2000" dirty="0"/>
              <a:t>LEO</a:t>
            </a:r>
            <a:r>
              <a:rPr lang="zh-CN" altLang="en-US" sz="2000" dirty="0"/>
              <a:t>）卫星运行的安全性和可持续性。约一个小时后，马斯克在社交平台上转发了这则消息，并表示</a:t>
            </a:r>
            <a:r>
              <a:rPr lang="en-US" altLang="zh-CN" sz="2000" dirty="0"/>
              <a:t>“</a:t>
            </a:r>
            <a:r>
              <a:rPr lang="zh-CN" altLang="en-US" sz="2000" dirty="0"/>
              <a:t>这将大大降低卫星碰撞的概率，从而减少太空垃圾带来的危害。</a:t>
            </a:r>
            <a:r>
              <a:rPr lang="en-US" altLang="zh-CN" sz="2000" dirty="0"/>
              <a:t>”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、光模块：</a:t>
            </a:r>
            <a:endParaRPr lang="zh-CN" altLang="en-US" sz="2000" dirty="0"/>
          </a:p>
          <a:p>
            <a:r>
              <a:rPr lang="zh-CN" altLang="en-US" sz="2000" dirty="0"/>
              <a:t>高盛近日的一份研报上调了光模块需求预测。该机构表示，基于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服务器预测更新、不同机型网络结构的进一步拆解，以及光模块供应商较</a:t>
            </a:r>
            <a:r>
              <a:rPr lang="en-US" altLang="zh-CN" sz="2000" dirty="0"/>
              <a:t> ODM AI </a:t>
            </a:r>
            <a:r>
              <a:rPr lang="zh-CN" altLang="en-US" sz="2000" dirty="0"/>
              <a:t>服务器交付时间提前一个季度的调整，高盛预计</a:t>
            </a:r>
            <a:r>
              <a:rPr lang="en-US" altLang="zh-CN" sz="2000" dirty="0"/>
              <a:t>2026/27</a:t>
            </a:r>
            <a:r>
              <a:rPr lang="zh-CN" altLang="en-US" sz="2000" dirty="0"/>
              <a:t>年全球光模块价值规模将分别提升</a:t>
            </a:r>
            <a:r>
              <a:rPr lang="en-US" altLang="zh-CN" sz="2000" dirty="0"/>
              <a:t>43%/46%</a:t>
            </a:r>
            <a:r>
              <a:rPr lang="zh-CN" altLang="en-US" sz="2000" dirty="0"/>
              <a:t>，其中</a:t>
            </a:r>
            <a:r>
              <a:rPr lang="en-US" altLang="zh-CN" sz="2000" dirty="0"/>
              <a:t>800G/1.6T</a:t>
            </a:r>
            <a:r>
              <a:rPr lang="zh-CN" altLang="en-US" sz="2000" dirty="0"/>
              <a:t>光模块出货量将增至</a:t>
            </a:r>
            <a:r>
              <a:rPr lang="en-US" altLang="zh-CN" sz="2000" dirty="0"/>
              <a:t>3800</a:t>
            </a:r>
            <a:r>
              <a:rPr lang="zh-CN" altLang="en-US" sz="2000" dirty="0"/>
              <a:t>万</a:t>
            </a:r>
            <a:r>
              <a:rPr lang="en-US" altLang="zh-CN" sz="2000" dirty="0"/>
              <a:t>/1400</a:t>
            </a:r>
            <a:r>
              <a:rPr lang="zh-CN" altLang="en-US" sz="2000" dirty="0"/>
              <a:t>万只（此前预估为</a:t>
            </a:r>
            <a:r>
              <a:rPr lang="en-US" altLang="zh-CN" sz="2000" dirty="0"/>
              <a:t>3600</a:t>
            </a:r>
            <a:r>
              <a:rPr lang="zh-CN" altLang="en-US" sz="2000" dirty="0"/>
              <a:t>万</a:t>
            </a:r>
            <a:r>
              <a:rPr lang="en-US" altLang="zh-CN" sz="2000" dirty="0"/>
              <a:t>/500</a:t>
            </a:r>
            <a:r>
              <a:rPr lang="zh-CN" altLang="en-US" sz="2000" dirty="0"/>
              <a:t>万只）。高盛对全球光模块需求保持乐观，预计</a:t>
            </a:r>
            <a:r>
              <a:rPr lang="en-US" altLang="zh-CN" sz="2000" dirty="0"/>
              <a:t>2026-28</a:t>
            </a:r>
            <a:r>
              <a:rPr lang="zh-CN" altLang="en-US" sz="2000" dirty="0"/>
              <a:t>年</a:t>
            </a:r>
            <a:r>
              <a:rPr lang="en-US" altLang="zh-CN" sz="2000" dirty="0"/>
              <a:t>800G</a:t>
            </a:r>
            <a:r>
              <a:rPr lang="zh-CN" altLang="en-US" sz="2000" dirty="0"/>
              <a:t>及以上光模块出货量将以</a:t>
            </a:r>
            <a:r>
              <a:rPr lang="en-US" altLang="zh-CN" sz="2000" dirty="0"/>
              <a:t>34%</a:t>
            </a:r>
            <a:r>
              <a:rPr lang="zh-CN" altLang="en-US" sz="2000" dirty="0"/>
              <a:t>的复合年增长率增长，</a:t>
            </a:r>
            <a:r>
              <a:rPr lang="en-US" altLang="zh-CN" sz="2000" dirty="0"/>
              <a:t>2028</a:t>
            </a:r>
            <a:r>
              <a:rPr lang="zh-CN" altLang="en-US" sz="2000" dirty="0"/>
              <a:t>年达</a:t>
            </a:r>
            <a:r>
              <a:rPr lang="en-US" altLang="zh-CN" sz="2000" dirty="0"/>
              <a:t>9400</a:t>
            </a:r>
            <a:r>
              <a:rPr lang="zh-CN" altLang="en-US" sz="2000" dirty="0"/>
              <a:t>万只。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</a:t>
            </a:r>
            <a:r>
              <a:rPr lang="en-US" altLang="zh-CN" sz="2000" dirty="0"/>
              <a:t>0</a:t>
            </a:r>
            <a:r>
              <a:rPr lang="zh-CN" altLang="en-US" sz="2000" dirty="0"/>
              <a:t>点，腾讯</a:t>
            </a:r>
            <a:r>
              <a:rPr lang="en-US" altLang="zh-CN" sz="2000" dirty="0"/>
              <a:t>“</a:t>
            </a:r>
            <a:r>
              <a:rPr lang="zh-CN" altLang="en-US" sz="2000" dirty="0"/>
              <a:t>上元宝，分</a:t>
            </a:r>
            <a:r>
              <a:rPr lang="en-US" altLang="zh-CN" sz="2000" dirty="0"/>
              <a:t>10</a:t>
            </a:r>
            <a:r>
              <a:rPr lang="zh-CN" altLang="en-US" sz="2000" dirty="0"/>
              <a:t>亿</a:t>
            </a:r>
            <a:r>
              <a:rPr lang="en-US" altLang="zh-CN" sz="2000" dirty="0"/>
              <a:t>”</a:t>
            </a:r>
            <a:r>
              <a:rPr lang="zh-CN" altLang="en-US" sz="2000" dirty="0"/>
              <a:t>活动正式开启。记者的朋友圈、微信群已出现不少元宝红包的分享口令。记者查询发现，截至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</a:t>
            </a:r>
            <a:r>
              <a:rPr lang="en-US" altLang="zh-CN" sz="2000" dirty="0"/>
              <a:t>11</a:t>
            </a:r>
            <a:r>
              <a:rPr lang="zh-CN" altLang="en-US" sz="2000" dirty="0"/>
              <a:t>时</a:t>
            </a:r>
            <a:r>
              <a:rPr lang="en-US" altLang="zh-CN" sz="2000" dirty="0"/>
              <a:t>30</a:t>
            </a:r>
            <a:r>
              <a:rPr lang="zh-CN" altLang="en-US" sz="2000" dirty="0"/>
              <a:t>分，已有超过</a:t>
            </a:r>
            <a:r>
              <a:rPr lang="en-US" altLang="zh-CN" sz="2000" dirty="0"/>
              <a:t>16</a:t>
            </a:r>
            <a:r>
              <a:rPr lang="zh-CN" altLang="en-US" sz="2000" dirty="0"/>
              <a:t>张万元小马卡被</a:t>
            </a:r>
            <a:r>
              <a:rPr lang="en-US" altLang="zh-CN" sz="2000" dirty="0"/>
              <a:t>“</a:t>
            </a:r>
            <a:r>
              <a:rPr lang="zh-CN" altLang="en-US" sz="2000" dirty="0"/>
              <a:t>翻牌</a:t>
            </a:r>
            <a:r>
              <a:rPr lang="en-US" altLang="zh-CN" sz="2000" dirty="0"/>
              <a:t>”</a:t>
            </a:r>
            <a:r>
              <a:rPr lang="zh-CN" altLang="en-US" sz="2000" dirty="0"/>
              <a:t>。这意味着，本轮最高单个万元现金的红包已经被领走了</a:t>
            </a:r>
            <a:r>
              <a:rPr lang="en-US" altLang="zh-CN" sz="2000" dirty="0"/>
              <a:t>16</a:t>
            </a:r>
            <a:r>
              <a:rPr lang="zh-CN" altLang="en-US" sz="2000" dirty="0"/>
              <a:t>个，还剩</a:t>
            </a:r>
            <a:r>
              <a:rPr lang="en-US" altLang="zh-CN" sz="2000" dirty="0"/>
              <a:t>84</a:t>
            </a:r>
            <a:r>
              <a:rPr lang="zh-CN" altLang="en-US" sz="2000" dirty="0"/>
              <a:t>个。目前，腾讯元宝</a:t>
            </a:r>
            <a:r>
              <a:rPr lang="en-US" altLang="zh-CN" sz="2000" dirty="0"/>
              <a:t>App</a:t>
            </a:r>
            <a:r>
              <a:rPr lang="zh-CN" altLang="en-US" sz="2000" dirty="0"/>
              <a:t>已升至苹果商店免费</a:t>
            </a:r>
            <a:r>
              <a:rPr lang="en-US" altLang="zh-CN" sz="2000" dirty="0"/>
              <a:t>App</a:t>
            </a:r>
            <a:r>
              <a:rPr lang="zh-CN" altLang="en-US" sz="2000" dirty="0"/>
              <a:t>第一名。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5" y="661670"/>
            <a:ext cx="10353675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642620"/>
            <a:ext cx="10180320" cy="5572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WPS 演示</Application>
  <PresentationFormat>宽屏</PresentationFormat>
  <Paragraphs>105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392</cp:revision>
  <dcterms:created xsi:type="dcterms:W3CDTF">2024-06-11T06:30:00Z</dcterms:created>
  <dcterms:modified xsi:type="dcterms:W3CDTF">2026-02-02T00:37:52Z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