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42" r:id="rId9"/>
    <p:sldId id="4444" r:id="rId10"/>
    <p:sldId id="4452" r:id="rId11"/>
    <p:sldId id="4269" r:id="rId12"/>
    <p:sldId id="4278" r:id="rId13"/>
    <p:sldId id="4272" r:id="rId14"/>
    <p:sldId id="4270" r:id="rId15"/>
    <p:sldId id="4448" r:id="rId16"/>
    <p:sldId id="270"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19.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xml"/><Relationship Id="rId2" Type="http://schemas.openxmlformats.org/officeDocument/2006/relationships/image" Target="../media/image11.png"/><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维持慢牛趋势</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、低空经济：</a:t>
            </a:r>
            <a:endParaRPr lang="zh-CN" altLang="en-US" sz="2000" dirty="0"/>
          </a:p>
          <a:p>
            <a:r>
              <a:rPr lang="zh-CN" altLang="en-US" sz="2000" dirty="0"/>
              <a:t>记者</a:t>
            </a:r>
            <a:r>
              <a:rPr lang="en-US" altLang="zh-CN" sz="2000" dirty="0"/>
              <a:t>2</a:t>
            </a:r>
            <a:r>
              <a:rPr lang="zh-CN" altLang="en-US" sz="2000" dirty="0"/>
              <a:t>日了解到，市场监管总局会同中央空管办、国家发展改革委等十部门联合发布《低空经济标准体系建设指南（</a:t>
            </a:r>
            <a:r>
              <a:rPr lang="en-US" altLang="zh-CN" sz="2000" dirty="0"/>
              <a:t>2025</a:t>
            </a:r>
            <a:r>
              <a:rPr lang="zh-CN" altLang="en-US" sz="2000" dirty="0"/>
              <a:t>年版）》，重点围绕低空航空器、低空基础设施、低空空中交通管理、安全监管和应用场景五大核心领域，建立技术标准与管理规范融合、国内标准与国际规则融合、强制性标准与推荐性标准融合、基础标准与场景标准融合的</a:t>
            </a:r>
            <a:r>
              <a:rPr lang="en-US" altLang="zh-CN" sz="2000" dirty="0"/>
              <a:t>“</a:t>
            </a:r>
            <a:r>
              <a:rPr lang="zh-CN" altLang="en-US" sz="2000" dirty="0"/>
              <a:t>四维融合</a:t>
            </a:r>
            <a:r>
              <a:rPr lang="en-US" altLang="zh-CN" sz="2000" dirty="0"/>
              <a:t>”</a:t>
            </a:r>
            <a:r>
              <a:rPr lang="zh-CN" altLang="en-US" sz="2000" dirty="0"/>
              <a:t>标准供给体系。</a:t>
            </a:r>
            <a:endParaRPr lang="zh-CN" altLang="en-US" sz="2000" dirty="0"/>
          </a:p>
          <a:p>
            <a:endParaRPr lang="en-US" altLang="zh-CN" sz="2000" dirty="0"/>
          </a:p>
          <a:p>
            <a:r>
              <a:rPr lang="en-US" altLang="zh-CN" sz="2000" dirty="0"/>
              <a:t>2</a:t>
            </a:r>
            <a:r>
              <a:rPr lang="zh-CN" altLang="en-US" sz="2000" dirty="0"/>
              <a:t>、智能电网：</a:t>
            </a:r>
            <a:endParaRPr lang="zh-CN" altLang="en-US" sz="2000" dirty="0"/>
          </a:p>
          <a:p>
            <a:r>
              <a:rPr lang="zh-CN" altLang="en-US" sz="2000" dirty="0"/>
              <a:t>据央视新闻</a:t>
            </a:r>
            <a:r>
              <a:rPr lang="en-US" altLang="zh-CN" sz="2000" dirty="0"/>
              <a:t>2</a:t>
            </a:r>
            <a:r>
              <a:rPr lang="zh-CN" altLang="en-US" sz="2000" dirty="0"/>
              <a:t>月</a:t>
            </a:r>
            <a:r>
              <a:rPr lang="en-US" altLang="zh-CN" sz="2000" dirty="0"/>
              <a:t>1</a:t>
            </a:r>
            <a:r>
              <a:rPr lang="zh-CN" altLang="en-US" sz="2000" dirty="0"/>
              <a:t>日报道，当前全球</a:t>
            </a:r>
            <a:r>
              <a:rPr lang="en-US" altLang="zh-CN" sz="2000" dirty="0"/>
              <a:t>AI</a:t>
            </a:r>
            <a:r>
              <a:rPr lang="zh-CN" altLang="en-US" sz="2000" dirty="0"/>
              <a:t>算力建设进入爆发期，高功率、高稳定的供电成为算力集群的</a:t>
            </a:r>
            <a:r>
              <a:rPr lang="en-US" altLang="zh-CN" sz="2000" dirty="0"/>
              <a:t>“</a:t>
            </a:r>
            <a:r>
              <a:rPr lang="zh-CN" altLang="en-US" sz="2000" dirty="0"/>
              <a:t>生命线</a:t>
            </a:r>
            <a:r>
              <a:rPr lang="en-US" altLang="zh-CN" sz="2000" dirty="0"/>
              <a:t>”</a:t>
            </a:r>
            <a:r>
              <a:rPr lang="zh-CN" altLang="en-US" sz="2000" dirty="0"/>
              <a:t>，电力设备变压器正升级为算力基础设施的核心，也让变压器成为稀缺资源。记者在我国广东、江苏等地调研发现，大量变压器工厂已经处于满产的状态，其中部分面向数据中心的业务订单都排到了</a:t>
            </a:r>
            <a:r>
              <a:rPr lang="en-US" altLang="zh-CN" sz="2000" dirty="0"/>
              <a:t>2027</a:t>
            </a:r>
            <a:r>
              <a:rPr lang="zh-CN" altLang="en-US" sz="2000" dirty="0"/>
              <a:t>年，而美国市场变压器交付周期已经从</a:t>
            </a:r>
            <a:r>
              <a:rPr lang="en-US" altLang="zh-CN" sz="2000" dirty="0"/>
              <a:t>50</a:t>
            </a:r>
            <a:r>
              <a:rPr lang="zh-CN" altLang="en-US" sz="2000" dirty="0"/>
              <a:t>周延长至</a:t>
            </a:r>
            <a:r>
              <a:rPr lang="en-US" altLang="zh-CN" sz="2000" dirty="0"/>
              <a:t>127</a:t>
            </a:r>
            <a:r>
              <a:rPr lang="zh-CN" altLang="en-US" sz="2000" dirty="0"/>
              <a:t>周。</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、机器人：</a:t>
            </a:r>
            <a:endParaRPr lang="zh-CN" altLang="en-US" sz="2000" dirty="0"/>
          </a:p>
          <a:p>
            <a:endParaRPr lang="en-US" altLang="zh-CN" sz="2000" dirty="0"/>
          </a:p>
          <a:p>
            <a:r>
              <a:rPr lang="en-US" altLang="zh-CN" sz="2000" dirty="0"/>
              <a:t>2</a:t>
            </a:r>
            <a:r>
              <a:rPr lang="zh-CN" altLang="en-US" sz="2000" dirty="0"/>
              <a:t>月</a:t>
            </a:r>
            <a:r>
              <a:rPr lang="en-US" altLang="zh-CN" sz="2000" dirty="0"/>
              <a:t>2</a:t>
            </a:r>
            <a:r>
              <a:rPr lang="zh-CN" altLang="en-US" sz="2000" dirty="0"/>
              <a:t>日，特斯拉官方微博发布消息，第三代特斯拉人形机器人即将亮相，从第一性原理出发，进行重新设计，通过观察人类行为即可学习新技能，预计年产百万台。同时，特斯拉官方微博还配上了一系列与特斯拉人形机器人相关的视频和图片。</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2" name="图片 1"/>
          <p:cNvPicPr>
            <a:picLocks noChangeAspect="1"/>
          </p:cNvPicPr>
          <p:nvPr/>
        </p:nvPicPr>
        <p:blipFill>
          <a:blip r:embed="rId1"/>
          <a:stretch>
            <a:fillRect/>
          </a:stretch>
        </p:blipFill>
        <p:spPr>
          <a:xfrm>
            <a:off x="918845" y="661670"/>
            <a:ext cx="10353675" cy="55340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脱水策略</a:t>
            </a:r>
            <a:endParaRPr lang="zh-CN" altLang="en-US" sz="28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1114425" y="642620"/>
            <a:ext cx="10180320" cy="557212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1250</Words>
  <Application>WPS 演示</Application>
  <PresentationFormat>宽屏</PresentationFormat>
  <Paragraphs>105</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393</cp:revision>
  <dcterms:created xsi:type="dcterms:W3CDTF">2024-06-11T06:30:00Z</dcterms:created>
  <dcterms:modified xsi:type="dcterms:W3CDTF">2026-02-03T00:58:38Z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2052-12.1.0.24657</vt:lpwstr>
  </property>
</Properties>
</file>