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4269" r:id="rId12"/>
    <p:sldId id="4278" r:id="rId13"/>
    <p:sldId id="4272" r:id="rId14"/>
    <p:sldId id="4270" r:id="rId15"/>
    <p:sldId id="4448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r>
              <a:rPr lang="zh-CN" altLang="en-US" sz="2000" dirty="0"/>
              <a:t>工信部等八部门印发《中药工业高质量发展实施方案（</a:t>
            </a:r>
            <a:r>
              <a:rPr lang="en-US" altLang="zh-CN" sz="2000" dirty="0"/>
              <a:t>2026—2030</a:t>
            </a:r>
            <a:r>
              <a:rPr lang="zh-CN" altLang="en-US" sz="2000" dirty="0"/>
              <a:t>年）》，到</a:t>
            </a:r>
            <a:r>
              <a:rPr lang="en-US" altLang="zh-CN" sz="2000" dirty="0"/>
              <a:t>2030</a:t>
            </a:r>
            <a:r>
              <a:rPr lang="zh-CN" altLang="en-US" sz="2000" dirty="0"/>
              <a:t>年，中药工业全产业链协同发展体系初步形成，重点中药原料持续稳定供应能力进一步增强，数智化、绿色化水平明显提升，一批关键技术取得突破，产业协同创新水平显著提高。发展质量明显提高，中药工业规模效益稳步提升，产业集约化程度明显提高，质量管理水平显著提升，培育一批引领带动能力突出的中药工业领航企业，培育</a:t>
            </a:r>
            <a:r>
              <a:rPr lang="en-US" altLang="zh-CN" sz="2000" dirty="0"/>
              <a:t>60</a:t>
            </a:r>
            <a:r>
              <a:rPr lang="zh-CN" altLang="en-US" sz="2000" dirty="0"/>
              <a:t>个高标准中药原料生产基地。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、食品饮料：</a:t>
            </a:r>
            <a:endParaRPr lang="zh-CN" altLang="en-US" sz="2000" dirty="0"/>
          </a:p>
          <a:p>
            <a:r>
              <a:rPr lang="zh-CN" altLang="en-US" sz="2000" dirty="0"/>
              <a:t>据媒体报道，临近春节，年货、年礼采购成为居民消费的主题。专家认为，与往年相比，今年春节是个</a:t>
            </a:r>
            <a:r>
              <a:rPr lang="en-US" altLang="zh-CN" sz="2000" dirty="0"/>
              <a:t>“</a:t>
            </a:r>
            <a:r>
              <a:rPr lang="zh-CN" altLang="en-US" sz="2000" dirty="0"/>
              <a:t>大年</a:t>
            </a:r>
            <a:r>
              <a:rPr lang="en-US" altLang="zh-CN" sz="2000" dirty="0"/>
              <a:t>”</a:t>
            </a:r>
            <a:r>
              <a:rPr lang="zh-CN" altLang="en-US" sz="2000" dirty="0"/>
              <a:t>，消费需求将更加旺盛，电商平台通过科技赋能、促销活动等进一步点燃了春节消费热潮。春节消费旺季大幕拉开，各地促消费政策密集出台，为全年消费市场的</a:t>
            </a:r>
            <a:r>
              <a:rPr lang="en-US" altLang="zh-CN" sz="2000" dirty="0"/>
              <a:t>"</a:t>
            </a:r>
            <a:r>
              <a:rPr lang="zh-CN" altLang="en-US" sz="2000" dirty="0"/>
              <a:t>开门红</a:t>
            </a:r>
            <a:r>
              <a:rPr lang="en-US" altLang="zh-CN" sz="2000" dirty="0"/>
              <a:t>"</a:t>
            </a:r>
            <a:r>
              <a:rPr lang="zh-CN" altLang="en-US" sz="2000" dirty="0"/>
              <a:t>注入强劲动力。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、传媒：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4</a:t>
            </a:r>
            <a:r>
              <a:rPr lang="zh-CN" altLang="en-US" sz="2000" dirty="0"/>
              <a:t>日晚间，阿里员工在社交媒体爆料，阿里巴巴创始人马云现身杭州阿里总部千问春节项目组。图片显示，马云在阿里巴巴合伙人邵晓锋陪同下来到千问办公区，一旁已有马年元素的新年立牌，立牌标注有</a:t>
            </a:r>
            <a:r>
              <a:rPr lang="en-US" altLang="zh-CN" sz="2000" dirty="0"/>
              <a:t>“</a:t>
            </a:r>
            <a:r>
              <a:rPr lang="zh-CN" altLang="en-US" sz="2000" dirty="0"/>
              <a:t>千问</a:t>
            </a:r>
            <a:r>
              <a:rPr lang="en-US" altLang="zh-CN" sz="2000" dirty="0"/>
              <a:t>C</a:t>
            </a:r>
            <a:r>
              <a:rPr lang="zh-CN" altLang="en-US" sz="2000" dirty="0"/>
              <a:t>端事业群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r>
              <a:rPr lang="en-US" altLang="zh-CN" sz="2000" dirty="0"/>
              <a:t>30</a:t>
            </a:r>
            <a:r>
              <a:rPr lang="zh-CN" altLang="en-US" sz="2000" dirty="0"/>
              <a:t>亿</a:t>
            </a:r>
            <a:r>
              <a:rPr lang="en-US" altLang="zh-CN" sz="2000" dirty="0"/>
              <a:t>“</a:t>
            </a:r>
            <a:r>
              <a:rPr lang="zh-CN" altLang="en-US" sz="2000" dirty="0"/>
              <a:t>春节请客计划</a:t>
            </a:r>
            <a:r>
              <a:rPr lang="en-US" altLang="zh-CN" sz="2000" dirty="0"/>
              <a:t>”</a:t>
            </a:r>
            <a:r>
              <a:rPr lang="zh-CN" altLang="en-US" sz="2000" dirty="0"/>
              <a:t>是阿里历史上春节活动投入最大的一次，目前，阿里对这项计划的描述是</a:t>
            </a:r>
            <a:r>
              <a:rPr lang="en-US" altLang="zh-CN" sz="2000" dirty="0"/>
              <a:t>“</a:t>
            </a:r>
            <a:r>
              <a:rPr lang="zh-CN" altLang="en-US" sz="2000" dirty="0"/>
              <a:t>以免单形式请全国人民在春节期间吃喝玩乐</a:t>
            </a:r>
            <a:r>
              <a:rPr lang="en-US" altLang="zh-CN" sz="2000" dirty="0"/>
              <a:t>”</a:t>
            </a:r>
            <a:r>
              <a:rPr lang="zh-CN" altLang="en-US" sz="2000" dirty="0"/>
              <a:t>，但官方尚未透露具体的活动形式。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845" y="661670"/>
            <a:ext cx="10353675" cy="5534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642620"/>
            <a:ext cx="10180320" cy="55721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WPS 演示</Application>
  <PresentationFormat>宽屏</PresentationFormat>
  <Paragraphs>105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397</cp:revision>
  <dcterms:created xsi:type="dcterms:W3CDTF">2024-06-11T06:30:00Z</dcterms:created>
  <dcterms:modified xsi:type="dcterms:W3CDTF">2026-02-06T00:14:09Z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