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44" r:id="rId10"/>
    <p:sldId id="4453" r:id="rId11"/>
    <p:sldId id="4452" r:id="rId12"/>
    <p:sldId id="4454" r:id="rId13"/>
    <p:sldId id="4269" r:id="rId14"/>
    <p:sldId id="4278" r:id="rId15"/>
    <p:sldId id="4272" r:id="rId16"/>
    <p:sldId id="4270" r:id="rId17"/>
    <p:sldId id="4448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9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13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维持慢牛趋势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0" y="77470"/>
            <a:ext cx="3675380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风口狙击彩蛋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" y="509270"/>
            <a:ext cx="11363325" cy="5838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4425" y="642620"/>
            <a:ext cx="10180320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、传媒：</a:t>
            </a:r>
            <a:endParaRPr lang="zh-CN" altLang="en-US" sz="2000" dirty="0"/>
          </a:p>
          <a:p>
            <a:r>
              <a:rPr lang="zh-CN" altLang="en-US" sz="2000" dirty="0"/>
              <a:t>据媒体报道，近日字节跳动推出的一款名为</a:t>
            </a:r>
            <a:r>
              <a:rPr lang="en-US" altLang="zh-CN" sz="2000" dirty="0"/>
              <a:t>Seedance2.0</a:t>
            </a:r>
            <a:r>
              <a:rPr lang="zh-CN" altLang="en-US" sz="2000" dirty="0"/>
              <a:t>的</a:t>
            </a:r>
            <a:r>
              <a:rPr lang="en-US" altLang="zh-CN" sz="2000" dirty="0"/>
              <a:t>AI</a:t>
            </a:r>
            <a:r>
              <a:rPr lang="zh-CN" altLang="en-US" sz="2000" dirty="0"/>
              <a:t>视频生成模型再度刷屏海内外互联网。根据官方资料，</a:t>
            </a:r>
            <a:r>
              <a:rPr lang="en-US" altLang="zh-CN" sz="2000" dirty="0"/>
              <a:t>Seedance2.0</a:t>
            </a:r>
            <a:r>
              <a:rPr lang="zh-CN" altLang="en-US" sz="2000" dirty="0"/>
              <a:t>可根据文本或图像创建电影级视频。它采用双分支扩散变换器架构，可同时生成视频和音频。只需编写详细的提示或上传一张图片，</a:t>
            </a:r>
            <a:r>
              <a:rPr lang="en-US" altLang="zh-CN" sz="2000" dirty="0"/>
              <a:t>Seedance 2.0 </a:t>
            </a:r>
            <a:r>
              <a:rPr lang="zh-CN" altLang="en-US" sz="2000" dirty="0"/>
              <a:t>即可在</a:t>
            </a:r>
            <a:r>
              <a:rPr lang="en-US" altLang="zh-CN" sz="2000" dirty="0"/>
              <a:t>60</a:t>
            </a:r>
            <a:r>
              <a:rPr lang="zh-CN" altLang="en-US" sz="2000" dirty="0"/>
              <a:t>秒内生成带有原生音频的多镜头序列视频。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半导体代工厂</a:t>
            </a:r>
            <a:r>
              <a:rPr lang="en-US" altLang="zh-CN" sz="2000" dirty="0"/>
              <a:t>TowerSemiconductor</a:t>
            </a:r>
            <a:r>
              <a:rPr lang="zh-CN" altLang="en-US" sz="2000" dirty="0"/>
              <a:t>近日宣布，正通过高性能硅光子技术扩展</a:t>
            </a:r>
            <a:r>
              <a:rPr lang="en-US" altLang="zh-CN" sz="2000" dirty="0"/>
              <a:t>AI</a:t>
            </a:r>
            <a:r>
              <a:rPr lang="zh-CN" altLang="en-US" sz="2000" dirty="0"/>
              <a:t>基础设施部署，旨在为符合英伟达网络协议的</a:t>
            </a:r>
            <a:r>
              <a:rPr lang="en-US" altLang="zh-CN" sz="2000" dirty="0"/>
              <a:t>1.6T</a:t>
            </a:r>
            <a:r>
              <a:rPr lang="zh-CN" altLang="en-US" sz="2000" dirty="0"/>
              <a:t>数据中心光模块提供支持。据悉，</a:t>
            </a:r>
            <a:r>
              <a:rPr lang="en-US" altLang="zh-CN" sz="2000" dirty="0"/>
              <a:t>Tower</a:t>
            </a:r>
            <a:r>
              <a:rPr lang="zh-CN" altLang="en-US" sz="2000" dirty="0"/>
              <a:t>公司的硅光子技术能够提供先前硅光子解决方案两倍的数据速率，为光互连带来更高的带宽和吞吐量，从而提升</a:t>
            </a:r>
            <a:r>
              <a:rPr lang="en-US" altLang="zh-CN" sz="2000" dirty="0"/>
              <a:t>AI</a:t>
            </a:r>
            <a:r>
              <a:rPr lang="zh-CN" altLang="en-US" sz="2000" dirty="0"/>
              <a:t>基础设施上的</a:t>
            </a:r>
            <a:r>
              <a:rPr lang="en-US" altLang="zh-CN" sz="2000" dirty="0"/>
              <a:t>AI</a:t>
            </a:r>
            <a:r>
              <a:rPr lang="zh-CN" altLang="en-US" sz="2000" dirty="0"/>
              <a:t>应用性能。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、太空光伏：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据媒体报道，知情人士透露，特斯拉正评估美国多个选址，计划扩大太阳能电池制造业务，目标在未来三年内实现每年</a:t>
            </a:r>
            <a:r>
              <a:rPr lang="en-US" altLang="zh-CN" sz="2000" dirty="0"/>
              <a:t>100</a:t>
            </a:r>
            <a:r>
              <a:rPr lang="zh-CN" altLang="en-US" sz="2000" dirty="0"/>
              <a:t>吉瓦的太阳能制造能力。知情人士补充称，特斯拉计划扩大纽约州布法罗工厂产能至</a:t>
            </a:r>
            <a:r>
              <a:rPr lang="en-US" altLang="zh-CN" sz="2000" dirty="0"/>
              <a:t>10</a:t>
            </a:r>
            <a:r>
              <a:rPr lang="zh-CN" altLang="en-US" sz="2000" dirty="0"/>
              <a:t>吉瓦，并可能在纽约州建设第二座工厂，亚利桑那州和爱达荷州也在备选名单中。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春节免费课程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345" y="633095"/>
            <a:ext cx="9972675" cy="5591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8845" y="661670"/>
            <a:ext cx="10353675" cy="55340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WPS 演示</Application>
  <PresentationFormat>宽屏</PresentationFormat>
  <Paragraphs>110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方正大黑体_GBK</vt:lpstr>
      <vt:lpstr>文道潮黑体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401</cp:revision>
  <dcterms:created xsi:type="dcterms:W3CDTF">2024-06-11T06:30:00Z</dcterms:created>
  <dcterms:modified xsi:type="dcterms:W3CDTF">2026-02-10T00:52:07Z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2052-12.1.0.24657</vt:lpwstr>
  </property>
</Properties>
</file>