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4270" r:id="rId3"/>
    <p:sldId id="4272" r:id="rId4"/>
    <p:sldId id="4276" r:id="rId5"/>
    <p:sldId id="4269" r:id="rId6"/>
    <p:sldId id="4268" r:id="rId7"/>
    <p:sldId id="4271" r:id="rId8"/>
    <p:sldId id="1341" r:id="rId9"/>
    <p:sldId id="4241" r:id="rId10"/>
    <p:sldId id="4250" r:id="rId11"/>
    <p:sldId id="4256" r:id="rId12"/>
    <p:sldId id="4259" r:id="rId13"/>
    <p:sldId id="4260" r:id="rId14"/>
    <p:sldId id="4261" r:id="rId15"/>
    <p:sldId id="4264" r:id="rId16"/>
    <p:sldId id="4263" r:id="rId17"/>
    <p:sldId id="4266" r:id="rId18"/>
    <p:sldId id="4275" r:id="rId19"/>
    <p:sldId id="4267" r:id="rId20"/>
    <p:sldId id="4265" r:id="rId21"/>
    <p:sldId id="4274" r:id="rId22"/>
    <p:sldId id="27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19BDF4-61E5-2506-8D47-BFBFDB1B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23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12A873-EE46-6C05-3162-9E1CED1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47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1C1D6D-AFC9-3920-00CF-C8F9D903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0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F9DA47-7F79-C94B-3307-ACEA7BE2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70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36F64A-AF4A-18E7-D84F-0936485D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9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3C6A-BC79-4D56-958C-371E1131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D8F099-05D8-ECCB-832F-1EC77A54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54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A4807-47A8-F4D9-674A-301554AE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6CA8E8-81DA-50DD-6870-01702F8C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5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0537" y="93262"/>
            <a:ext cx="10091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龙虎揭秘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C4FF58-957D-A621-E029-53E7D5B5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338" y="1032914"/>
            <a:ext cx="6420298" cy="4965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D2B9B2-E092-0497-244F-BEE0CEE96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72" y="1032914"/>
            <a:ext cx="2338255" cy="4965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A0AAE6-5FFC-7EAB-DB39-5E1FB26C2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726" y="1032915"/>
            <a:ext cx="2316135" cy="49652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EE7E68-04CA-4602-BDAD-0AF4029D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9D03B9-749B-4E59-92CE-99FDE842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9C77DB-F417-4907-8627-92DB09F7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317" y="1026543"/>
            <a:ext cx="9023230" cy="47100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B469CDA-82F9-44C2-9E55-0D05F9A833ED}"/>
              </a:ext>
            </a:extLst>
          </p:cNvPr>
          <p:cNvSpPr txBox="1"/>
          <p:nvPr/>
        </p:nvSpPr>
        <p:spPr>
          <a:xfrm>
            <a:off x="4451230" y="215660"/>
            <a:ext cx="39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沪深</a:t>
            </a:r>
            <a:r>
              <a:rPr lang="en-US" altLang="zh-CN" sz="2400" dirty="0">
                <a:solidFill>
                  <a:schemeClr val="bg1"/>
                </a:solidFill>
              </a:rPr>
              <a:t>300</a:t>
            </a:r>
            <a:r>
              <a:rPr lang="zh-CN" altLang="en-US" sz="2400" dirty="0">
                <a:solidFill>
                  <a:schemeClr val="bg1"/>
                </a:solidFill>
              </a:rPr>
              <a:t>年线级别投资机遇</a:t>
            </a:r>
          </a:p>
        </p:txBody>
      </p:sp>
    </p:spTree>
    <p:extLst>
      <p:ext uri="{BB962C8B-B14F-4D97-AF65-F5344CB8AC3E}">
        <p14:creationId xmlns:p14="http://schemas.microsoft.com/office/powerpoint/2010/main" val="3059750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231318-B28D-6381-A0EE-D14F4C95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D72C83-EC0F-633E-1773-E4B46AA75455}"/>
              </a:ext>
            </a:extLst>
          </p:cNvPr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4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C24B27-F4F3-46C8-8113-283A50DD1473}"/>
              </a:ext>
            </a:extLst>
          </p:cNvPr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915CAB-C43E-46D0-ABC6-09B67216C40D}"/>
              </a:ext>
            </a:extLst>
          </p:cNvPr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</a:p>
        </p:txBody>
      </p:sp>
    </p:spTree>
    <p:extLst>
      <p:ext uri="{BB962C8B-B14F-4D97-AF65-F5344CB8AC3E}">
        <p14:creationId xmlns:p14="http://schemas.microsoft.com/office/powerpoint/2010/main" val="316384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905E9F-07DC-419C-B178-4FB5AFBB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905774"/>
            <a:ext cx="11067691" cy="489117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8562C50-3F2A-4F7B-AAD8-B67BD842F301}"/>
              </a:ext>
            </a:extLst>
          </p:cNvPr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创指迎来大级别机会</a:t>
            </a:r>
          </a:p>
        </p:txBody>
      </p:sp>
    </p:spTree>
    <p:extLst>
      <p:ext uri="{BB962C8B-B14F-4D97-AF65-F5344CB8AC3E}">
        <p14:creationId xmlns:p14="http://schemas.microsoft.com/office/powerpoint/2010/main" val="85752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7F932C-080E-46F7-B232-462EA9CA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0" y="724619"/>
            <a:ext cx="11731924" cy="5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929BFF-3A0F-4D5B-B6D9-C1DC8D56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59894A-4E85-43A0-9082-3EC8A47C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59D5BC-38B3-4365-B84C-7C384912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B61A3B-E577-410E-BAB6-B2AA4FC72ECB}"/>
              </a:ext>
            </a:extLst>
          </p:cNvPr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</a:p>
        </p:txBody>
      </p:sp>
    </p:spTree>
    <p:extLst>
      <p:ext uri="{BB962C8B-B14F-4D97-AF65-F5344CB8AC3E}">
        <p14:creationId xmlns:p14="http://schemas.microsoft.com/office/powerpoint/2010/main" val="198722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213D99-3CF9-134D-692B-4CC20A72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A0E7A-CC3D-FC21-A32C-7C68BC46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S" id="{8741FFC2-4D7D-48D1-88A6-21A4E405BEEE}" vid="{BE4B9CD3-767A-4D54-8AE3-5DB2A8AFC4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663</Words>
  <Application>Microsoft Office PowerPoint</Application>
  <PresentationFormat>宽屏</PresentationFormat>
  <Paragraphs>55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等线</vt:lpstr>
      <vt:lpstr>思源黑体 CN Heavy</vt:lpstr>
      <vt:lpstr>思源黑体 CN Medium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21</cp:revision>
  <dcterms:modified xsi:type="dcterms:W3CDTF">2024-02-02T01:13:43Z</dcterms:modified>
</cp:coreProperties>
</file>