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12" r:id="rId3"/>
    <p:sldId id="1449" r:id="rId4"/>
    <p:sldId id="1430" r:id="rId5"/>
    <p:sldId id="1439" r:id="rId6"/>
    <p:sldId id="1432" r:id="rId7"/>
    <p:sldId id="1450" r:id="rId8"/>
    <p:sldId id="1451" r:id="rId9"/>
    <p:sldId id="1419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30"/>
            <p14:sldId id="1439"/>
            <p14:sldId id="1432"/>
            <p14:sldId id="1450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198" y="168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抓住线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布局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节前红包！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2026/2/10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1439</a:t>
            </a:r>
            <a:r>
              <a:rPr lang="zh-CN" altLang="en-US" dirty="0"/>
              <a:t>亿亿，属于正常的节前分化预期，不需要再加大仓位；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科技产业链和涨价方向轮动表现，布局好主线，稳住，拿跨年红包；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" b="178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: 圆角 9"/>
          <p:cNvSpPr/>
          <p:nvPr/>
        </p:nvSpPr>
        <p:spPr>
          <a:xfrm>
            <a:off x="8679484" y="2391274"/>
            <a:ext cx="2550848" cy="1037726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临近春节，没有什么大的增量缩量预期，保守仓位保守操作，等待最后几天的主力提前布局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999" y="1128158"/>
            <a:ext cx="3771429" cy="2857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94681"/>
              </p:ext>
            </p:extLst>
          </p:nvPr>
        </p:nvGraphicFramePr>
        <p:xfrm>
          <a:off x="442913" y="660401"/>
          <a:ext cx="11341100" cy="746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穿针引线、千手观音舞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日晚上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点，灵心巧手的“千手观音舞”在京东春晚惊艳亮相。灵心巧手是全球灵巧手领军企业，系全球唯一实现高自由度灵巧手千台量产的企业，占据该领域市场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以上份额，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Linker Hand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全系列灵巧手量产万台。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万凯新材：公司互动回复目前持有灵心巧手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6.54%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股权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福莱新材：灵心巧手向公司采购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万套触觉传感器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机器人：骏创科技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报撰文：出发，去月球！中国探月工程稳步推进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桂海潮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民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报撰文，中国探月工程取得重大进展，嫦娥系列任务从绕月测绘到月背软着陆，成功采样返回！中国计划在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2030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年前实现载人登月，关键系统研制正稳步推进。同时，商业航天力量加入，海南商业航天发射场已投入使用，航天产业链规模扩大。探月工程不仅展示了中国的科技实力，也体现了协同创新与国际合作的精神，为人类月球科学知识做出重要贡献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探月工程：航天科技、航天发展、航天动力、中国卫星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685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680</Words>
  <Application>Microsoft Office PowerPoint</Application>
  <PresentationFormat>宽屏</PresentationFormat>
  <Paragraphs>77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1937</cp:revision>
  <dcterms:created xsi:type="dcterms:W3CDTF">2019-06-19T02:08:00Z</dcterms:created>
  <dcterms:modified xsi:type="dcterms:W3CDTF">2026-02-10T10:12:04Z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