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68" r:id="rId2"/>
    <p:sldId id="877" r:id="rId3"/>
    <p:sldId id="1260" r:id="rId4"/>
    <p:sldId id="1252" r:id="rId5"/>
    <p:sldId id="1262" r:id="rId6"/>
    <p:sldId id="1234" r:id="rId7"/>
    <p:sldId id="1162" r:id="rId8"/>
    <p:sldId id="1232" r:id="rId9"/>
    <p:sldId id="1224" r:id="rId10"/>
    <p:sldId id="1264" r:id="rId11"/>
    <p:sldId id="1163" r:id="rId12"/>
    <p:sldId id="1259" r:id="rId13"/>
    <p:sldId id="1201" r:id="rId14"/>
    <p:sldId id="1255" r:id="rId15"/>
    <p:sldId id="1263" r:id="rId16"/>
    <p:sldId id="117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2"/>
            <p14:sldId id="1234"/>
            <p14:sldId id="1162"/>
            <p14:sldId id="1232"/>
            <p14:sldId id="1224"/>
            <p14:sldId id="1264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828" autoAdjust="0"/>
  </p:normalViewPr>
  <p:slideViewPr>
    <p:cSldViewPr snapToGrid="0" showGuides="1">
      <p:cViewPr>
        <p:scale>
          <a:sx n="125" d="100"/>
          <a:sy n="125" d="100"/>
        </p:scale>
        <p:origin x="252" y="-564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2025/2/18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62C8D21-C598-3662-CCBC-D23FBC33F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紫旗突破熊线重现江湖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501AE28-8B27-D3A6-EE51-5377C315C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成交量活跃</a:t>
            </a:r>
            <a:r>
              <a:rPr lang="en-US" altLang="zh-CN" b="1" dirty="0">
                <a:solidFill>
                  <a:srgbClr val="C00000"/>
                </a:solidFill>
              </a:rPr>
              <a:t>+</a:t>
            </a:r>
            <a:r>
              <a:rPr lang="zh-CN" altLang="en-US" b="1" dirty="0">
                <a:solidFill>
                  <a:srgbClr val="C00000"/>
                </a:solidFill>
              </a:rPr>
              <a:t>龙虎炒作强势，牛股就更少可能回档辅助线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6E7C291B-79EE-563F-F342-C8E406975A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39798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1.80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万亿，缩量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1424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亿左右，火热的量能，交投机会多；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无论是金叉后期还是目前的死叉中期，在市场量能火爆，龙虎炒作强势之时，聚焦龙虎炒作多、资金流进大的的方向，才有魄力不畏高，做好短线强势方向。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011" y="2076105"/>
            <a:ext cx="2886880" cy="32336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行业：软件信息、机械设备、通信行业、传媒娱乐、电气设备、汽车配件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 err="1">
                <a:solidFill>
                  <a:srgbClr val="C00000"/>
                </a:solidFill>
              </a:rPr>
              <a:t>DeepSeek</a:t>
            </a:r>
            <a:r>
              <a:rPr lang="zh-CN" altLang="en-US" b="1" dirty="0">
                <a:solidFill>
                  <a:srgbClr val="C00000"/>
                </a:solidFill>
              </a:rPr>
              <a:t>、半导体芯片、阿里（腾讯）概念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173F1E8-19A7-CB0D-E643-66D1396134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出海获益的方向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0B76E3-29B8-973D-4014-C3BABE4E2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一、轻资产：不需要怎样投资，出海即可获得营收增长</a:t>
            </a:r>
            <a:endParaRPr lang="en-US" altLang="zh-CN" dirty="0"/>
          </a:p>
          <a:p>
            <a:r>
              <a:rPr lang="zh-CN" altLang="en-US" dirty="0"/>
              <a:t>类型：</a:t>
            </a:r>
            <a:r>
              <a:rPr lang="zh-CN" altLang="en-US" b="1" dirty="0">
                <a:solidFill>
                  <a:srgbClr val="C00000"/>
                </a:solidFill>
              </a:rPr>
              <a:t>传媒娱乐、计算机（软件开发）、通信行业、家用电器、电力设备</a:t>
            </a:r>
            <a:r>
              <a:rPr lang="zh-CN" altLang="en-US" dirty="0"/>
              <a:t>等服务业和消费品牌</a:t>
            </a:r>
            <a:endParaRPr lang="en-US" altLang="zh-CN" dirty="0"/>
          </a:p>
          <a:p>
            <a:r>
              <a:rPr lang="zh-CN" altLang="en-US" dirty="0"/>
              <a:t>二、重资产：通过海外投资，驱动营收增长和利润提升</a:t>
            </a:r>
            <a:endParaRPr lang="en-US" altLang="zh-CN" dirty="0"/>
          </a:p>
          <a:p>
            <a:r>
              <a:rPr lang="zh-CN" altLang="en-US" dirty="0"/>
              <a:t>类型：</a:t>
            </a:r>
            <a:r>
              <a:rPr lang="zh-CN" altLang="en-US" b="1" dirty="0">
                <a:solidFill>
                  <a:srgbClr val="C00000"/>
                </a:solidFill>
              </a:rPr>
              <a:t>机械设备、汽车制造、油气开采（石油石化天然气）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FB9E16-3E16-0F63-7785-D5472F21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029" y="4062413"/>
            <a:ext cx="3606800" cy="21241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CDF92BE-A6E0-23BF-5BAC-252169AA5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174" y="4062413"/>
            <a:ext cx="3870396" cy="21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4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r="1623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679825" y="5846886"/>
            <a:ext cx="483235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18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8246</TotalTime>
  <Words>469</Words>
  <Application>Microsoft Office PowerPoint</Application>
  <PresentationFormat>宽屏</PresentationFormat>
  <Paragraphs>55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Arial</vt:lpstr>
      <vt:lpstr>Calibri</vt:lpstr>
      <vt:lpstr>Wingdings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1740</cp:revision>
  <dcterms:created xsi:type="dcterms:W3CDTF">2019-06-19T02:08:00Z</dcterms:created>
  <dcterms:modified xsi:type="dcterms:W3CDTF">2025-02-18T12:16:01Z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