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868" r:id="rId3"/>
    <p:sldId id="1412" r:id="rId5"/>
    <p:sldId id="1449" r:id="rId6"/>
    <p:sldId id="1442" r:id="rId7"/>
    <p:sldId id="1430" r:id="rId8"/>
    <p:sldId id="1439" r:id="rId9"/>
    <p:sldId id="1432" r:id="rId10"/>
    <p:sldId id="1450" r:id="rId11"/>
    <p:sldId id="1451" r:id="rId12"/>
    <p:sldId id="1419" r:id="rId13"/>
    <p:sldId id="1201" r:id="rId14"/>
    <p:sldId id="734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9"/>
            <p14:sldId id="1432"/>
            <p14:sldId id="1450"/>
            <p14:sldId id="1451"/>
            <p14:sldId id="1419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>
        <p:scale>
          <a:sx n="100" d="100"/>
          <a:sy n="100" d="100"/>
        </p:scale>
        <p:origin x="1146" y="204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9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18.xml"/><Relationship Id="rId21" Type="http://schemas.openxmlformats.org/officeDocument/2006/relationships/tags" Target="../tags/tag17.xml"/><Relationship Id="rId20" Type="http://schemas.openxmlformats.org/officeDocument/2006/relationships/tags" Target="../tags/tag16.xml"/><Relationship Id="rId2" Type="http://schemas.openxmlformats.org/officeDocument/2006/relationships/image" Target="../media/image8.png"/><Relationship Id="rId19" Type="http://schemas.openxmlformats.org/officeDocument/2006/relationships/tags" Target="../tags/tag15.xml"/><Relationship Id="rId18" Type="http://schemas.openxmlformats.org/officeDocument/2006/relationships/tags" Target="../tags/tag1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image" Target="../media/image10.png"/><Relationship Id="rId14" Type="http://schemas.openxmlformats.org/officeDocument/2006/relationships/image" Target="../media/image9.png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65022" y="1267916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调整末期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   进攻</a:t>
            </a: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or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防守？ 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7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8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9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  <a:endParaRPr lang="zh-CN" altLang="en-US" sz="1400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10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11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12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13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  <a:endParaRPr lang="zh-CN" altLang="en-US" dirty="0">
              <a:solidFill>
                <a:srgbClr val="C0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16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7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18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19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20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  <a:endParaRPr lang="zh-CN" altLang="en-US" sz="1400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21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  <a:endParaRPr lang="en-US" altLang="zh-CN" sz="1400" dirty="0">
                <a:solidFill>
                  <a:srgbClr val="FFFFFF"/>
                </a:solidFill>
                <a:latin typeface="+mn-ea"/>
              </a:endParaRPr>
            </a:p>
          </p:txBody>
        </p:sp>
      </p:grpSp>
    </p:spTree>
    <p:custDataLst>
      <p:tags r:id="rId2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4" y="0"/>
            <a:ext cx="12191991" cy="685799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913" y="2828163"/>
            <a:ext cx="2887027" cy="1851660"/>
            <a:chOff x="3864293" y="2887980"/>
            <a:chExt cx="2887027" cy="1851660"/>
          </a:xfrm>
        </p:grpSpPr>
        <p:sp>
          <p:nvSpPr>
            <p:cNvPr id="2" name="矩形 1"/>
            <p:cNvSpPr/>
            <p:nvPr/>
          </p:nvSpPr>
          <p:spPr>
            <a:xfrm>
              <a:off x="3864293" y="288798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27646" y="3057161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  <a:endParaRPr lang="zh-CN" altLang="en-US" sz="1200" spc="150" dirty="0">
                <a:solidFill>
                  <a:srgbClr val="FFF6E8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两市缩量</a:t>
            </a:r>
            <a:r>
              <a:rPr lang="en-US" altLang="zh-CN" dirty="0"/>
              <a:t>3944</a:t>
            </a:r>
            <a:r>
              <a:rPr lang="zh-CN" altLang="en-US" dirty="0"/>
              <a:t>亿，流动资金持续翻红，存在资金底背离机会；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产业热点和基本面涨价轮动炒作明显，电风扇的头吹的不乱，可两手布置；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天内出金叉；追涨龙虎</a:t>
            </a:r>
            <a:r>
              <a:rPr lang="en-US" altLang="zh-CN" dirty="0"/>
              <a:t>-</a:t>
            </a:r>
            <a:r>
              <a:rPr lang="zh-CN" altLang="en-US" dirty="0"/>
              <a:t>熊线</a:t>
            </a:r>
            <a:r>
              <a:rPr lang="en-US" altLang="zh-CN" dirty="0"/>
              <a:t>/</a:t>
            </a:r>
            <a:r>
              <a:rPr lang="zh-CN" altLang="en-US" dirty="0"/>
              <a:t>均线的支撑突破。</a:t>
            </a:r>
            <a:endParaRPr lang="zh-CN" altLang="en-US" dirty="0"/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>
            <a:fillRect/>
          </a:stretch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" b="108"/>
          <a:stretch>
            <a:fillRect/>
          </a:stretch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直接箭头连接符 8"/>
          <p:cNvCxnSpPr/>
          <p:nvPr/>
        </p:nvCxnSpPr>
        <p:spPr>
          <a:xfrm flipV="1">
            <a:off x="6931152" y="3846680"/>
            <a:ext cx="3648456" cy="322984"/>
          </a:xfrm>
          <a:prstGeom prst="straightConnector1">
            <a:avLst/>
          </a:prstGeom>
          <a:ln w="25400">
            <a:solidFill>
              <a:srgbClr val="FF4D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矩形: 圆角 9"/>
          <p:cNvSpPr/>
          <p:nvPr/>
        </p:nvSpPr>
        <p:spPr>
          <a:xfrm>
            <a:off x="8679484" y="2391274"/>
            <a:ext cx="2550848" cy="1037726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平均股价死叉</a:t>
            </a:r>
            <a:r>
              <a:rPr lang="en-US" altLang="zh-CN" sz="1400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6</a:t>
            </a:r>
            <a:r>
              <a:rPr lang="zh-CN" altLang="en-US" sz="1400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天，市场调整进入末期，下周一整体反弹可能性较大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107" y="948102"/>
            <a:ext cx="4497730" cy="3512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/>
                <a:gridCol w="2351024"/>
                <a:gridCol w="2351024"/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6974" y="3501885"/>
            <a:ext cx="2956477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362" y="3468875"/>
            <a:ext cx="2870742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476151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481" y="3963503"/>
            <a:ext cx="1171429" cy="1114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龙虎炒作情绪活跃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7470" y="2820288"/>
            <a:ext cx="8085425" cy="33292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050" y="1196287"/>
            <a:ext cx="2365305" cy="46632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  <a:endParaRPr lang="zh-CN" altLang="en-US" dirty="0"/>
          </a:p>
        </p:txBody>
      </p:sp>
      <p:graphicFrame>
        <p:nvGraphicFramePr>
          <p:cNvPr id="2" name="表格 18"/>
          <p:cNvGraphicFramePr>
            <a:graphicFrameLocks noGrp="1"/>
          </p:cNvGraphicFramePr>
          <p:nvPr/>
        </p:nvGraphicFramePr>
        <p:xfrm>
          <a:off x="442913" y="660401"/>
          <a:ext cx="11341100" cy="6753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/>
                <a:gridCol w="2290533"/>
                <a:gridCol w="5376672"/>
                <a:gridCol w="3014917"/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美股存储概念股大涨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存储概念股大涨，希捷科技涨超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，西部数据涨超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，闪迪涨超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，美光科技涨超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存储芯片：德明利、香农芯创、江波龙、普冉股份、佰维存储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马斯克：新一代神经链接脑机接口增强版的性能将提升至三倍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马斯克发帖称，新一代神经链接脑机接口增强版的性能将提升至三倍，将于今年晚些时候面市。待监管部门批准后，</a:t>
                      </a:r>
                      <a:r>
                        <a:rPr lang="en-US" altLang="zh-CN" sz="1400" dirty="0" err="1">
                          <a:solidFill>
                            <a:schemeClr val="bg1"/>
                          </a:solidFill>
                        </a:rPr>
                        <a:t>Neuralink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准备推出首款盲视增强技术，使那些完全失明的人能够以低分辨率视觉方式进行感知。</a:t>
                      </a: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脑机接口：创新医疗、南京熊猫、岩山科技、三博脑科、美好医疗</a:t>
                      </a: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商业航天国家队中国商火重要部署：全力突破可重复使用技术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中国航天科技集团商业火箭有限公司召开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年度工作会议。会议强调，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年是“十五五”开局之年，也是中国商火夯实基础、全面发力的关键之年。公司将坚决打赢主力箭首飞及回收攻坚战，全力突破可重复使用技术，高效履行商业发射使命，为提升我国规模化、高效化进入空间的能力作出更大贡献。</a:t>
                      </a: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中国航天科技集团：航天电子、中国卫星、中国卫通、航天机电、航天工程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火箭回收概念：巨力索具、杭萧钢构、超捷股份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-1171575" y="632558"/>
            <a:ext cx="714376" cy="592260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961547" y="757070"/>
            <a:ext cx="666750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12</a:t>
            </a:r>
            <a:endParaRPr lang="zh-CN" altLang="en-US" sz="1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  <a:endParaRPr lang="zh-CN" altLang="en-US" dirty="0"/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  <a:endParaRPr lang="zh-CN" altLang="en-US" sz="1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r="3685"/>
          <a:stretch>
            <a:fillRect/>
          </a:stretch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" r="295"/>
          <a:stretch>
            <a:fillRect/>
          </a:stretch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2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  <a:endParaRPr lang="zh-CN" altLang="en-US" dirty="0"/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664829"/>
            <a:ext cx="7820008" cy="506496"/>
          </a:xfrm>
        </p:spPr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迈向高手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3" y="951162"/>
            <a:ext cx="4741735" cy="17141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3053872"/>
            <a:ext cx="4741735" cy="18785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" b="6385"/>
          <a:stretch>
            <a:fillRect/>
          </a:stretch>
        </p:blipFill>
        <p:spPr bwMode="auto">
          <a:xfrm>
            <a:off x="6096000" y="1286152"/>
            <a:ext cx="5113516" cy="364623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复盘</a:t>
            </a:r>
            <a:r>
              <a:rPr lang="en-US" altLang="zh-CN" dirty="0"/>
              <a:t>:</a:t>
            </a:r>
            <a:r>
              <a:rPr lang="zh-CN" altLang="en-US" dirty="0"/>
              <a:t>进步的源头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07221"/>
            <a:ext cx="7820008" cy="506496"/>
          </a:xfrm>
        </p:spPr>
        <p:txBody>
          <a:bodyPr/>
          <a:lstStyle/>
          <a:p>
            <a:r>
              <a:rPr lang="zh-CN" altLang="en-US"/>
              <a:t>复盘，让自己少一点情绪，操作更客观理性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204193"/>
            <a:ext cx="2276475" cy="1066800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435352"/>
            <a:ext cx="2305050" cy="2981325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142" y="1204193"/>
            <a:ext cx="8852946" cy="421248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1138</Words>
  <Application>WPS 演示</Application>
  <PresentationFormat>宽屏</PresentationFormat>
  <Paragraphs>144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2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阿里巴巴和七个小矮人</vt:lpstr>
      <vt:lpstr>思源黑体 CN Heavy</vt:lpstr>
      <vt:lpstr>思源黑体 CN Light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十二猪肠</cp:lastModifiedBy>
  <cp:revision>1915</cp:revision>
  <dcterms:created xsi:type="dcterms:W3CDTF">2019-06-19T02:08:00Z</dcterms:created>
  <dcterms:modified xsi:type="dcterms:W3CDTF">2026-02-01T13:03:03Z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EBF8DB5FD94B49F7B17BC65F9BA08668</vt:lpwstr>
  </property>
</Properties>
</file>