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868" r:id="rId2"/>
    <p:sldId id="1412" r:id="rId3"/>
    <p:sldId id="1449" r:id="rId4"/>
    <p:sldId id="1430" r:id="rId5"/>
    <p:sldId id="1439" r:id="rId6"/>
    <p:sldId id="1432" r:id="rId7"/>
    <p:sldId id="1450" r:id="rId8"/>
    <p:sldId id="1451" r:id="rId9"/>
    <p:sldId id="1419" r:id="rId10"/>
    <p:sldId id="1201" r:id="rId11"/>
    <p:sldId id="734" r:id="rId12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49"/>
            <p14:sldId id="1430"/>
            <p14:sldId id="1439"/>
            <p14:sldId id="1432"/>
            <p14:sldId id="1450"/>
            <p14:sldId id="1451"/>
            <p14:sldId id="1419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8"/>
    <a:srgbClr val="2B190D"/>
    <a:srgbClr val="FF4DFF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5510" autoAdjust="0"/>
  </p:normalViewPr>
  <p:slideViewPr>
    <p:cSldViewPr snapToGrid="0" showGuides="1">
      <p:cViewPr>
        <p:scale>
          <a:sx n="100" d="100"/>
          <a:sy n="100" d="100"/>
        </p:scale>
        <p:origin x="1146" y="204"/>
      </p:cViewPr>
      <p:guideLst>
        <p:guide pos="7401"/>
        <p:guide pos="279"/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2026/2/6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67916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电风扇</a:t>
            </a:r>
            <a:r>
              <a:rPr lang="en-US" altLang="zh-CN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+</a:t>
            </a: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跷跷板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行情</a:t>
            </a: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2026/2/6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两市缩量三千多亿，流动资金整体流出，选股操作，保守为主；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产业热点和基本面涨价轮动炒作明显，电风扇的头吹的不乱，可两手布置；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三板斧</a:t>
            </a:r>
            <a:r>
              <a:rPr lang="en-US" altLang="zh-CN" dirty="0"/>
              <a:t>-</a:t>
            </a:r>
            <a:r>
              <a:rPr lang="zh-CN" altLang="en-US" dirty="0"/>
              <a:t>辅助线附近布局；紫旗回档</a:t>
            </a:r>
            <a:r>
              <a:rPr lang="en-US" altLang="zh-CN" dirty="0"/>
              <a:t>-</a:t>
            </a:r>
            <a:r>
              <a:rPr lang="zh-CN" altLang="en-US" dirty="0"/>
              <a:t>破位</a:t>
            </a:r>
            <a:r>
              <a:rPr lang="en-US" altLang="zh-CN" dirty="0"/>
              <a:t>3</a:t>
            </a:r>
            <a:r>
              <a:rPr lang="zh-CN" altLang="en-US" dirty="0"/>
              <a:t>天内出金叉；有控盘增加更佳。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001768" y="740664"/>
            <a:ext cx="6747320" cy="378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r="1062"/>
          <a:stretch/>
        </p:blipFill>
        <p:spPr>
          <a:xfrm>
            <a:off x="442595" y="740664"/>
            <a:ext cx="3626485" cy="37856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矩形: 圆角 9"/>
          <p:cNvSpPr/>
          <p:nvPr/>
        </p:nvSpPr>
        <p:spPr>
          <a:xfrm>
            <a:off x="8679484" y="2391274"/>
            <a:ext cx="2550848" cy="1037726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临近春节，缩量预期不变，保守仓位保守操作，等待最后几天的主力提前布局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哪个部分最具价值？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3093"/>
            <a:ext cx="7820008" cy="506496"/>
          </a:xfrm>
        </p:spPr>
        <p:txBody>
          <a:bodyPr/>
          <a:lstStyle/>
          <a:p>
            <a:r>
              <a:rPr lang="zh-CN" altLang="en-US" dirty="0"/>
              <a:t>想收获远超市场平均收益？不是人云亦云，而要跟最强者走！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69464" y="781659"/>
          <a:ext cx="7053072" cy="24365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218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大多数人错误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我们错误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6974" y="3501885"/>
            <a:ext cx="2956477" cy="19658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7362" y="3468875"/>
            <a:ext cx="2870742" cy="19988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: 圆角 8"/>
          <p:cNvSpPr/>
          <p:nvPr/>
        </p:nvSpPr>
        <p:spPr>
          <a:xfrm>
            <a:off x="6476151" y="5094331"/>
            <a:ext cx="2753164" cy="373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大跌</a:t>
            </a:r>
            <a:r>
              <a:rPr lang="en-US" altLang="zh-CN" sz="1400" dirty="0">
                <a:cs typeface="+mn-ea"/>
                <a:sym typeface="+mn-lt"/>
              </a:rPr>
              <a:t>+</a:t>
            </a:r>
            <a:r>
              <a:rPr lang="zh-CN" altLang="en-US" sz="1400" dirty="0">
                <a:cs typeface="+mn-ea"/>
                <a:sym typeface="+mn-lt"/>
              </a:rPr>
              <a:t>调整，不改游资进攻趋势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481" y="3963503"/>
            <a:ext cx="1171429" cy="11142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642537"/>
              </p:ext>
            </p:extLst>
          </p:nvPr>
        </p:nvGraphicFramePr>
        <p:xfrm>
          <a:off x="442913" y="660401"/>
          <a:ext cx="11341100" cy="5438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37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4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49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337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中药工业高质量发展实施方案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工信部等八部门印发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《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中药工业高质量发展实施方案（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2026—2030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年）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》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中药：盘龙药业、特一药业、新华制药、陇神戎发、粤万年青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59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中国电信和中国联通启动北斗短信试商用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商业航天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+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北斗短信商用：北斗星通、中国卫通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美国电荒引发全球燃气轮机短缺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美国数据中心建设热潮引发用电荒。全球能源监测机构的全球油气工厂追踪数据显示，截至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月，美国在建天然气发电装机容量超过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29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吉瓦，一年内翻了一番还多。</a:t>
                      </a: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燃气轮机：常宝股份、联德股份、万泽股份、博盈特焊、杰瑞股份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07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Kimi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算力紧缺 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CDN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涨价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CDN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：网宿科技、青云科技、优刻得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Kimi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概念：值得买、易点天下、掌阅科技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英飞凌宣布对部分产品涨价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月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日，半导体大厂英飞凌发布涨价通知称，由于功率开关与相关芯片供给持续吃紧，以及原材料与基础设施成本攀升，公司将自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2026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年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月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日起对这部分产品价格进行上调。</a:t>
                      </a: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功率半导体：士兰微、扬杰科技、新洁能、捷捷微电</a:t>
                      </a: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追求进攻型龙虎，拉升调整后的潜力爆发波段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天出龙虎紫旗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" r="3685"/>
          <a:stretch>
            <a:fillRect/>
          </a:stretch>
        </p:blipFill>
        <p:spPr>
          <a:xfrm>
            <a:off x="1076553" y="2203980"/>
            <a:ext cx="2898269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" r="295"/>
          <a:stretch>
            <a:fillRect/>
          </a:stretch>
        </p:blipFill>
        <p:spPr>
          <a:xfrm>
            <a:off x="6494056" y="2128488"/>
            <a:ext cx="3172256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87072" y="3212734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2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1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近期龙虎回档表现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664829"/>
            <a:ext cx="7820008" cy="506496"/>
          </a:xfrm>
        </p:spPr>
        <p:txBody>
          <a:bodyPr/>
          <a:lstStyle/>
          <a:p>
            <a:r>
              <a:rPr lang="zh-CN" altLang="en-US" dirty="0"/>
              <a:t>学习</a:t>
            </a:r>
            <a:r>
              <a:rPr lang="en-US" altLang="zh-CN" dirty="0"/>
              <a:t>+</a:t>
            </a:r>
            <a:r>
              <a:rPr lang="zh-CN" altLang="en-US" dirty="0"/>
              <a:t>果断操作</a:t>
            </a:r>
            <a:r>
              <a:rPr lang="en-US" altLang="zh-CN" dirty="0"/>
              <a:t>+</a:t>
            </a:r>
            <a:r>
              <a:rPr lang="zh-CN" altLang="en-US" dirty="0"/>
              <a:t>耐心持股</a:t>
            </a:r>
            <a:r>
              <a:rPr lang="en-US" altLang="zh-CN" dirty="0"/>
              <a:t>=</a:t>
            </a:r>
            <a:r>
              <a:rPr lang="zh-CN" altLang="en-US" dirty="0"/>
              <a:t>迈向高手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913" y="951162"/>
            <a:ext cx="4741735" cy="17141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3" y="3053872"/>
            <a:ext cx="4741735" cy="18785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0" b="6385"/>
          <a:stretch>
            <a:fillRect/>
          </a:stretch>
        </p:blipFill>
        <p:spPr bwMode="auto">
          <a:xfrm>
            <a:off x="6096000" y="1286152"/>
            <a:ext cx="5113516" cy="3646235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复盘</a:t>
            </a:r>
            <a:r>
              <a:rPr lang="en-US" altLang="zh-CN" dirty="0"/>
              <a:t>:</a:t>
            </a:r>
            <a:r>
              <a:rPr lang="zh-CN" altLang="en-US" dirty="0"/>
              <a:t>进步的源头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707221"/>
            <a:ext cx="7820008" cy="506496"/>
          </a:xfrm>
        </p:spPr>
        <p:txBody>
          <a:bodyPr/>
          <a:lstStyle/>
          <a:p>
            <a:r>
              <a:rPr lang="zh-CN" altLang="en-US"/>
              <a:t>复盘，让自己少一点情绪，操作更客观理性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204193"/>
            <a:ext cx="2276475" cy="1066800"/>
          </a:xfrm>
          <a:prstGeom prst="rect">
            <a:avLst/>
          </a:prstGeom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2435352"/>
            <a:ext cx="2305050" cy="2981325"/>
          </a:xfrm>
          <a:prstGeom prst="rect">
            <a:avLst/>
          </a:prstGeom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142" y="1204193"/>
            <a:ext cx="8852946" cy="4212483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" y="0"/>
            <a:ext cx="12191989" cy="6857994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42912" y="2828528"/>
            <a:ext cx="2887027" cy="1851660"/>
            <a:chOff x="3864292" y="2718800"/>
            <a:chExt cx="2887027" cy="1851660"/>
          </a:xfrm>
        </p:grpSpPr>
        <p:sp>
          <p:nvSpPr>
            <p:cNvPr id="2" name="矩形 1"/>
            <p:cNvSpPr/>
            <p:nvPr/>
          </p:nvSpPr>
          <p:spPr>
            <a:xfrm>
              <a:off x="3864292" y="2718800"/>
              <a:ext cx="2887027" cy="1851660"/>
            </a:xfrm>
            <a:prstGeom prst="rect">
              <a:avLst/>
            </a:prstGeom>
            <a:solidFill>
              <a:srgbClr val="2B190D"/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027646" y="2887980"/>
              <a:ext cx="2560320" cy="151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500"/>
                </a:spcBef>
              </a:pP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《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龙虎金榜</a:t>
              </a: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》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是一款深度剖析短线超强主力资金行为的高端内参栏目，由专业投顾深度挖掘强势板块和潜力个股，通过对一线资金的拆解，寻找短线个股机会。</a:t>
              </a: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672</Words>
  <Application>Microsoft Office PowerPoint</Application>
  <PresentationFormat>宽屏</PresentationFormat>
  <Paragraphs>83</Paragraphs>
  <Slides>11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1928</cp:revision>
  <dcterms:created xsi:type="dcterms:W3CDTF">2019-06-19T02:08:00Z</dcterms:created>
  <dcterms:modified xsi:type="dcterms:W3CDTF">2026-02-06T01:38:26Z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EBF8DB5FD94B49F7B17BC65F9BA08668</vt:lpwstr>
  </property>
</Properties>
</file>