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748" r:id="rId6"/>
    <p:sldId id="1501" r:id="rId8"/>
    <p:sldId id="1843" r:id="rId9"/>
    <p:sldId id="607" r:id="rId10"/>
    <p:sldId id="1768" r:id="rId11"/>
    <p:sldId id="1822" r:id="rId12"/>
    <p:sldId id="1792" r:id="rId13"/>
    <p:sldId id="1794" r:id="rId14"/>
    <p:sldId id="1823" r:id="rId15"/>
    <p:sldId id="1824" r:id="rId16"/>
    <p:sldId id="1616" r:id="rId17"/>
    <p:sldId id="1747" r:id="rId18"/>
    <p:sldId id="1692" r:id="rId19"/>
    <p:sldId id="1749" r:id="rId20"/>
    <p:sldId id="1693" r:id="rId21"/>
    <p:sldId id="1773" r:id="rId22"/>
    <p:sldId id="1820" r:id="rId23"/>
    <p:sldId id="1821" r:id="rId24"/>
    <p:sldId id="1840" r:id="rId25"/>
    <p:sldId id="1841" r:id="rId26"/>
    <p:sldId id="1842" r:id="rId27"/>
    <p:sldId id="614" r:id="rId28"/>
    <p:sldId id="615" r:id="rId29"/>
    <p:sldId id="635" r:id="rId30"/>
    <p:sldId id="616" r:id="rId31"/>
    <p:sldId id="1696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49"/>
        <p:guide pos="3840"/>
        <p:guide pos="49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8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6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62.xml"/><Relationship Id="rId2" Type="http://schemas.openxmlformats.org/officeDocument/2006/relationships/image" Target="../media/image29.png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5.xml"/><Relationship Id="rId6" Type="http://schemas.openxmlformats.org/officeDocument/2006/relationships/image" Target="../media/image39.png"/><Relationship Id="rId5" Type="http://schemas.openxmlformats.org/officeDocument/2006/relationships/tags" Target="../tags/tag74.xml"/><Relationship Id="rId4" Type="http://schemas.openxmlformats.org/officeDocument/2006/relationships/image" Target="../media/image38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80.xml"/><Relationship Id="rId7" Type="http://schemas.openxmlformats.org/officeDocument/2006/relationships/image" Target="../media/image42.png"/><Relationship Id="rId6" Type="http://schemas.openxmlformats.org/officeDocument/2006/relationships/tags" Target="../tags/tag79.xml"/><Relationship Id="rId5" Type="http://schemas.openxmlformats.org/officeDocument/2006/relationships/image" Target="../media/image41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1.xml"/><Relationship Id="rId1" Type="http://schemas.openxmlformats.org/officeDocument/2006/relationships/tags" Target="../tags/tag7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假期策略，稳中求进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804545"/>
            <a:ext cx="10540365" cy="570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光纤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光缆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光通信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0710" y="4420235"/>
            <a:ext cx="877125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highlight>
                  <a:srgbClr val="FFFF00"/>
                </a:highlight>
              </a:rPr>
              <a:t>AI</a:t>
            </a:r>
            <a:r>
              <a:rPr lang="zh-CN" altLang="en-US">
                <a:highlight>
                  <a:srgbClr val="FFFF00"/>
                </a:highlight>
              </a:rPr>
              <a:t>算力需求爆发推动光通信产业升级。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②光通信与光纤光缆是商业航天从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卫星制造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向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太空服务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升级的核心基础设施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445" y="779780"/>
            <a:ext cx="10527030" cy="5712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0" y="814705"/>
            <a:ext cx="10311765" cy="5700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835660"/>
            <a:ext cx="10470515" cy="56661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49470" y="577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highlight>
                  <a:srgbClr val="FFFF00"/>
                </a:highlight>
              </a:rPr>
              <a:t>2026</a:t>
            </a:r>
            <a:r>
              <a:rPr lang="zh-CN" altLang="en-US" sz="3600">
                <a:highlight>
                  <a:srgbClr val="FFFF00"/>
                </a:highlight>
              </a:rPr>
              <a:t>四大产业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智能盯盘，高效选股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793750"/>
            <a:ext cx="1012761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823085" y="2252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①选主题板块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1900" y="1884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②资金排序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4230" y="5186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③选股条件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13930" y="5108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④自行筛选找控盘回档机会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5270" y="95250"/>
            <a:ext cx="6602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股价要与业绩相符，投资才能长远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06925" y="5243830"/>
            <a:ext cx="2794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滚动净利润创新高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股价还未创新高的</a:t>
            </a:r>
            <a:endParaRPr lang="zh-CN" altLang="en-US" sz="2400" b="1">
              <a:solidFill>
                <a:srgbClr val="FF0000"/>
              </a:solidFill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793115"/>
            <a:ext cx="10724515" cy="5724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841115" y="55302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滚动净利润业绩新高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股价波段创新高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87930" y="0"/>
            <a:ext cx="7353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什么样的基金值得长期持有</a:t>
            </a:r>
            <a:endParaRPr lang="zh-CN" altLang="en-US" sz="44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22470" y="1207770"/>
            <a:ext cx="3323590" cy="4866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03845" y="1207770"/>
            <a:ext cx="42881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经传软件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【理财】入口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【长钱】兴华景明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【长钱】百嘉瑞丰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量化型随时可配置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【长钱】明亚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1000---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调整时就值得建仓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【稳钱】创金合信鑫祥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C---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随时可配置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跑赢银行理财的固收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基金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207770"/>
            <a:ext cx="4522470" cy="4872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005" y="4192905"/>
            <a:ext cx="1881505" cy="18815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布局黄金坑机会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767ea3525083f3004daa0db1d70956a_compres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940" y="1110615"/>
            <a:ext cx="5743575" cy="4636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5" y="971550"/>
            <a:ext cx="3994150" cy="54533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双向奔赴！专业制胜！共同提升！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020" y="5933440"/>
            <a:ext cx="5987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用好软件，做好股票，买好基金，就选经传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120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1219073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站在未来，看现在！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824230"/>
            <a:ext cx="10506710" cy="569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513205" y="4206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88515" y="3060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1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04175" y="24168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0645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15615" y="36664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顺势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64000" y="2823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83375" y="17900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3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03640" y="13754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震荡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4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41930" y="6155055"/>
            <a:ext cx="932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牛熊线指标口诀：熊线上移是机会，牛线下移是风险，其余情况是震荡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75380" y="4317365"/>
            <a:ext cx="7814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慢牛震荡调整后的机会，挣顺势的钱适合大多数人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不是疯牛，是要长牛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1160" y="985520"/>
            <a:ext cx="6599555" cy="2637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3801110"/>
            <a:ext cx="4019550" cy="259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801110"/>
            <a:ext cx="6746875" cy="2595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012315" y="568896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快牛涨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用力过猛，短期见顶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96175" y="5677535"/>
            <a:ext cx="4332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慢牛涨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机构券商险资持续进场，不断创新高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布局黄金坑机会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板块方向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1715" y="1809750"/>
            <a:ext cx="8108315" cy="4240530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板块上，大家问的比较多：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应用】依然是春节前后最大的热点之一，接下来全球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生态会有新的变化，需求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算力相关的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服务器、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GPU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、存储、液冷、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电力包括电力电网。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【商业航天】目前是周线死叉三周，后期大部分个股将进入周线回档金叉，二波行情可能，观察如个股重新突破趋势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再次熊线上移。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【半导体芯片】逻辑硬，盯好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股的趋势专注长期波段做。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【有色金属】大国资源争夺战，价格中枢上行。除了金银，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还有【铜】作为工业金属的基石，【稀土】是需求稳定，各国进行针对性调控。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821055"/>
            <a:ext cx="10523855" cy="5699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周线回档，日线突破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1835" y="6059170"/>
            <a:ext cx="70364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周线回档，中期黄金坑，日线</a:t>
            </a:r>
            <a:r>
              <a:rPr lang="en-US" altLang="zh-CN" sz="2000" b="1">
                <a:highlight>
                  <a:srgbClr val="FFFF00"/>
                </a:highlight>
              </a:rPr>
              <a:t>B</a:t>
            </a:r>
            <a:r>
              <a:rPr lang="zh-CN" altLang="en-US" sz="2000" b="1">
                <a:highlight>
                  <a:srgbClr val="FFFF00"/>
                </a:highlight>
              </a:rPr>
              <a:t>点，二次控盘回升，底部启动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1806</Words>
  <Application>WPS 演示</Application>
  <PresentationFormat>宽屏</PresentationFormat>
  <Paragraphs>168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Medium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2033</cp:revision>
  <dcterms:created xsi:type="dcterms:W3CDTF">2019-06-19T02:08:00Z</dcterms:created>
  <dcterms:modified xsi:type="dcterms:W3CDTF">2026-02-10T09:12:27Z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9CFE74C9946A4C69843920DE3B0B819A_13</vt:lpwstr>
  </property>
</Properties>
</file>