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3425" r:id="rId7"/>
    <p:sldId id="3790" r:id="rId8"/>
    <p:sldId id="3909" r:id="rId9"/>
    <p:sldId id="3972" r:id="rId10"/>
    <p:sldId id="4001" r:id="rId11"/>
    <p:sldId id="3927" r:id="rId12"/>
    <p:sldId id="3510" r:id="rId13"/>
    <p:sldId id="1591" r:id="rId14"/>
    <p:sldId id="3960" r:id="rId15"/>
    <p:sldId id="3989" r:id="rId16"/>
    <p:sldId id="3990" r:id="rId17"/>
    <p:sldId id="3657" r:id="rId18"/>
    <p:sldId id="3082" r:id="rId19"/>
    <p:sldId id="3565" r:id="rId20"/>
    <p:sldId id="2169" r:id="rId21"/>
    <p:sldId id="1932" r:id="rId22"/>
    <p:sldId id="615" r:id="rId23"/>
    <p:sldId id="2279" r:id="rId24"/>
    <p:sldId id="3690" r:id="rId25"/>
    <p:sldId id="3689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3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判断哪些板块涨潮哪些退潮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80" y="1020445"/>
            <a:ext cx="4036060" cy="5393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" y="1020445"/>
            <a:ext cx="3602990" cy="5393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970" y="1020445"/>
            <a:ext cx="3667760" cy="5393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924560" y="4705985"/>
            <a:ext cx="2287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涨潮（准备低吸）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4260" y="4705985"/>
            <a:ext cx="2443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退潮（准备卖浮仓）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88045" y="4705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热点消失（卖底仓）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判断哪些板块涨潮哪些退潮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924560"/>
            <a:ext cx="7183755" cy="5008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050" y="1421130"/>
            <a:ext cx="4752340" cy="4177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819390" y="245745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回档失败个股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控盘降低</a:t>
            </a:r>
            <a:r>
              <a:rPr lang="en-US" altLang="zh-CN">
                <a:highlight>
                  <a:srgbClr val="FFFF00"/>
                </a:highlight>
              </a:rPr>
              <a:t>KDJ 80--100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323195" y="3383280"/>
            <a:ext cx="256540" cy="347345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832929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震荡中寻找超级买入法机会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" y="821690"/>
            <a:ext cx="4164965" cy="4862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40" y="937895"/>
            <a:ext cx="3836035" cy="4028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610" y="937895"/>
            <a:ext cx="3114040" cy="4028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资金溢出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跟随主线盈利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2025.2.20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陪跑营带货_17400413043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+2_1740041296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6405" y="98996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大盘进入压力区，热点开始轮动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确定主线保持底仓，浮仓去弱留强</a:t>
            </a:r>
            <a:endParaRPr lang="en-US" altLang="zh-CN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找到震荡中资金攻击方向，低吸扩大利润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8082915" y="5036820"/>
            <a:ext cx="2976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（晚上抽奖三名陪跑营名额）</a:t>
            </a:r>
            <a:endParaRPr lang="zh-CN" altLang="en-US">
              <a:solidFill>
                <a:srgbClr val="F315F3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大盘：历史平台周线易死叉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703"/>
          <a:stretch>
            <a:fillRect/>
          </a:stretch>
        </p:blipFill>
        <p:spPr>
          <a:xfrm>
            <a:off x="163195" y="874395"/>
            <a:ext cx="4721225" cy="5200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5" y="874395"/>
            <a:ext cx="5996940" cy="3179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016500" y="4159885"/>
            <a:ext cx="7088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历史高位，部分板块开始承压，如金叉行业</a:t>
            </a:r>
            <a:r>
              <a:rPr lang="zh-CN" altLang="en-US">
                <a:solidFill>
                  <a:srgbClr val="0029DA"/>
                </a:solidFill>
              </a:rPr>
              <a:t>小于</a:t>
            </a:r>
            <a:r>
              <a:rPr lang="en-US" altLang="zh-CN">
                <a:solidFill>
                  <a:srgbClr val="0029DA"/>
                </a:solidFill>
              </a:rPr>
              <a:t>40</a:t>
            </a:r>
            <a:r>
              <a:rPr lang="zh-CN" altLang="en-US">
                <a:solidFill>
                  <a:srgbClr val="0029DA"/>
                </a:solidFill>
              </a:rPr>
              <a:t>（三分之二）</a:t>
            </a:r>
            <a:r>
              <a:rPr lang="zh-CN" altLang="en-US"/>
              <a:t>，</a:t>
            </a:r>
            <a:endParaRPr lang="zh-CN" altLang="en-US"/>
          </a:p>
          <a:p>
            <a:r>
              <a:rPr lang="zh-CN" altLang="en-US"/>
              <a:t>则要注意适当逢阳线降低仓位。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-155" t="21824" r="6833" b="847"/>
          <a:stretch>
            <a:fillRect/>
          </a:stretch>
        </p:blipFill>
        <p:spPr>
          <a:xfrm>
            <a:off x="5791835" y="4911090"/>
            <a:ext cx="5321300" cy="1613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5650230" y="5830570"/>
            <a:ext cx="2797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目前大主线（尽量留底仓）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上有压力下有支撑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38960" y="96139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05" y="895350"/>
            <a:ext cx="9883775" cy="5354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" y="5255260"/>
            <a:ext cx="4117975" cy="1318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震荡中寻找大单方向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07255" y="274637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920" y="897255"/>
            <a:ext cx="8404225" cy="5403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" y="897255"/>
            <a:ext cx="3492500" cy="4126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635" y="4424680"/>
            <a:ext cx="2937510" cy="1875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4365625" y="6354445"/>
            <a:ext cx="77165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以上为公司用户部分较好的反馈展示，个别情况不代表普遍现象，个股历史涨幅不预示其未来表现，过往收益亦不代表未来收益承诺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  <a:endParaRPr lang="en-US" altLang="zh-CN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控盘平台选短线强势股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07255" y="274637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" y="1047115"/>
            <a:ext cx="5770245" cy="4604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065" y="1047115"/>
            <a:ext cx="4744085" cy="4605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246245" y="59302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在控盘板块选短线强势股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平台压力注意承压形态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768350"/>
            <a:ext cx="3494405" cy="3252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65175" y="411480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1.</a:t>
            </a:r>
            <a:r>
              <a:rPr lang="zh-CN" altLang="en-US" sz="1600">
                <a:highlight>
                  <a:srgbClr val="FFFF00"/>
                </a:highlight>
              </a:rPr>
              <a:t>到平台压力出现光头彩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85" y="768350"/>
            <a:ext cx="3420110" cy="3253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112385" y="4116705"/>
            <a:ext cx="21431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2.</a:t>
            </a:r>
            <a:r>
              <a:rPr lang="zh-CN" altLang="en-US" sz="1600">
                <a:highlight>
                  <a:srgbClr val="FFFF00"/>
                </a:highlight>
              </a:rPr>
              <a:t>捕捞季节翻绿</a:t>
            </a:r>
            <a:endParaRPr lang="zh-CN" altLang="en-US" sz="1600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685" y="768350"/>
            <a:ext cx="3277870" cy="3253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938260" y="4116070"/>
            <a:ext cx="1965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3.</a:t>
            </a:r>
            <a:r>
              <a:rPr lang="zh-CN" altLang="en-US" sz="1600">
                <a:highlight>
                  <a:srgbClr val="FFFF00"/>
                </a:highlight>
              </a:rPr>
              <a:t>捕捞季节背离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6450" y="5367020"/>
            <a:ext cx="5843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29DA"/>
                </a:solidFill>
              </a:rPr>
              <a:t>你的持仓是否出现光头彩</a:t>
            </a:r>
            <a:r>
              <a:rPr lang="en-US" altLang="zh-CN" sz="2400">
                <a:solidFill>
                  <a:srgbClr val="0029DA"/>
                </a:solidFill>
              </a:rPr>
              <a:t>/</a:t>
            </a:r>
            <a:r>
              <a:rPr lang="zh-CN" altLang="en-US" sz="2400">
                <a:solidFill>
                  <a:srgbClr val="0029DA"/>
                </a:solidFill>
              </a:rPr>
              <a:t>周线死叉？</a:t>
            </a:r>
            <a:endParaRPr lang="zh-CN" altLang="en-US" sz="2400">
              <a:solidFill>
                <a:srgbClr val="0029DA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898</Words>
  <Application>WPS 演示</Application>
  <PresentationFormat>宽屏</PresentationFormat>
  <Paragraphs>135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855</cp:revision>
  <dcterms:created xsi:type="dcterms:W3CDTF">2019-06-19T02:08:00Z</dcterms:created>
  <dcterms:modified xsi:type="dcterms:W3CDTF">2025-02-20T11:16:27Z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